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7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86" r:id="rId7"/>
    <p:sldId id="260" r:id="rId8"/>
    <p:sldId id="285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12188825" cy="6858000"/>
  <p:notesSz cx="6858000" cy="9144000"/>
  <p:embeddedFontLst>
    <p:embeddedFont>
      <p:font typeface="Arial Black" panose="020B0A04020102020204" pitchFamily="34" charset="0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" panose="02040503050406030204" pitchFamily="18" charset="0"/>
      <p:regular r:id="rId41"/>
      <p:bold r:id="rId42"/>
      <p:italic r:id="rId43"/>
      <p:boldItalic r:id="rId44"/>
    </p:embeddedFont>
    <p:embeddedFont>
      <p:font typeface="Corben" panose="020B0604020202020204" charset="0"/>
      <p:bold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Quattrocento Sans" panose="020B0502050000020003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4" roundtripDataSignature="AMtx7mhfQ/pLMBqxENf60dUMwBG/BSbe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9CFC8-9482-43BA-9DBF-FEF8544CB8B4}" v="7" dt="2023-08-06T14:00:16.706"/>
    <p1510:client id="{B976B886-47D6-4765-BDDC-728BBB8A29CC}" v="16" dt="2023-08-06T14:05:00.7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3839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421" name="Google Shape;14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6" name="Google Shape;143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can safely remove this slide. This slide design was provided by SlideModel.com – You can download more templates, shapes and elements for PowerPoint from http://slidemodel.com</a:t>
            </a:r>
            <a:endParaRPr/>
          </a:p>
        </p:txBody>
      </p:sp>
      <p:sp>
        <p:nvSpPr>
          <p:cNvPr id="1437" name="Google Shape;143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5" name="Google Shape;150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2" name="Google Shape;13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https://unsplash.com/photos/uXB-7la5vqA</a:t>
            </a:r>
            <a:endParaRPr/>
          </a:p>
        </p:txBody>
      </p:sp>
      <p:sp>
        <p:nvSpPr>
          <p:cNvPr id="1303" name="Google Shape;13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4" name="Google Shape;157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1" name="Google Shape;13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616" name="Google Shape;161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339" name="Google Shape;13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7" name="Google Shape;13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25f19cd073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25f19cd073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g25f19cd0735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7" name="Google Shape;13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358" name="Google Shape;13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387" name="Google Shape;13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>
            <a:spLocks noGrp="1"/>
          </p:cNvSpPr>
          <p:nvPr>
            <p:ph type="ctrTitle"/>
          </p:nvPr>
        </p:nvSpPr>
        <p:spPr>
          <a:xfrm>
            <a:off x="5446340" y="692696"/>
            <a:ext cx="5611242" cy="274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Quattrocento Sans"/>
              <a:buNone/>
              <a:defRPr sz="7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subTitle" idx="1"/>
          </p:nvPr>
        </p:nvSpPr>
        <p:spPr>
          <a:xfrm>
            <a:off x="5422878" y="3437474"/>
            <a:ext cx="5638411" cy="76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0"/>
          <p:cNvSpPr/>
          <p:nvPr/>
        </p:nvSpPr>
        <p:spPr>
          <a:xfrm>
            <a:off x="0" y="6309320"/>
            <a:ext cx="12188825" cy="5486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1" name="Google Shape;21;p30"/>
          <p:cNvGrpSpPr/>
          <p:nvPr/>
        </p:nvGrpSpPr>
        <p:grpSpPr>
          <a:xfrm>
            <a:off x="17319" y="-251714"/>
            <a:ext cx="4117369" cy="6668280"/>
            <a:chOff x="117748" y="1"/>
            <a:chExt cx="3527025" cy="6668280"/>
          </a:xfrm>
        </p:grpSpPr>
        <p:sp>
          <p:nvSpPr>
            <p:cNvPr id="22" name="Google Shape;22;p30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Google Shape;23;p30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30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30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26;p30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27;p30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30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29;p30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30;p30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31;p30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" name="Google Shape;32;p30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Google Shape;33;p30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30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" name="Google Shape;35;p30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Google Shape;36;p30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" name="Google Shape;37;p30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" name="Google Shape;38;p30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Google Shape;39;p30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40;p30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30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Google Shape;42;p30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Google Shape;43;p30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30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30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30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30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30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" name="Google Shape;49;p30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" name="Google Shape;50;p30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30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30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30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30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30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30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30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30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30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30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30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30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Google Shape;63;p30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30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30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30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30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30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" name="Google Shape;69;p30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30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30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30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30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30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30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30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30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30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30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30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" name="Google Shape;81;p30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" name="Google Shape;82;p30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30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30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30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30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30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30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30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30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30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30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30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30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30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30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30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30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Google Shape;99;p30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" name="Google Shape;100;p30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" name="Google Shape;101;p30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" name="Google Shape;102;p30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30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" name="Google Shape;104;p30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30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30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30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30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" name="Google Shape;109;p30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30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" name="Google Shape;111;p30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Google Shape;112;p30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30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Google Shape;114;p30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Google Shape;115;p30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Google Shape;116;p30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30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" name="Google Shape;118;p30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" name="Google Shape;119;p30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30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Google Shape;121;p30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30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30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Google Shape;124;p30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30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30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30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30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p30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p30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" name="Google Shape;131;p30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30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" name="Google Shape;133;p30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30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" name="Google Shape;135;p30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" name="Google Shape;136;p30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" name="Google Shape;137;p30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30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" name="Google Shape;139;p30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" name="Google Shape;140;p30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" name="Google Shape;141;p30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" name="Google Shape;142;p30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30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Google Shape;144;p30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30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30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30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30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30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30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30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" name="Google Shape;152;p30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30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30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30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30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30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30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30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30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Google Shape;161;p30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" name="Google Shape;162;p30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30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" name="Google Shape;164;p30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30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30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30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30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30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30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30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30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30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30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30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30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30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30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30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" name="Google Shape;180;p30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" name="Google Shape;181;p30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" name="Google Shape;182;p30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" name="Google Shape;183;p30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" name="Google Shape;184;p30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" name="Google Shape;185;p30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" name="Google Shape;186;p30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" name="Google Shape;187;p30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" name="Google Shape;188;p30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30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" name="Google Shape;190;p30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" name="Google Shape;191;p30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" name="Google Shape;192;p30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30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" name="Google Shape;195;p30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Google Shape;196;p30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" name="Google Shape;198;p30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" name="Google Shape;199;p30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Google Shape;201;p30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30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30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30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30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" name="Google Shape;207;p30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" name="Google Shape;208;p30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" name="Google Shape;209;p30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" name="Google Shape;210;p30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" name="Google Shape;211;p30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" name="Google Shape;212;p30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" name="Google Shape;213;p30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" name="Google Shape;214;p30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" name="Google Shape;215;p30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" name="Google Shape;216;p30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" name="Google Shape;217;p30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" name="Google Shape;218;p30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" name="Google Shape;219;p30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" name="Google Shape;220;p30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" name="Google Shape;221;p30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" name="Google Shape;222;p30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" name="Google Shape;223;p30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" name="Google Shape;224;p30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Google Shape;225;p30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" name="Google Shape;226;p30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" name="Google Shape;227;p30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" name="Google Shape;228;p30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" name="Google Shape;229;p30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" name="Google Shape;230;p30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" name="Google Shape;231;p30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" name="Google Shape;232;p30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" name="Google Shape;233;p30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" name="Google Shape;234;p30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Google Shape;235;p30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" name="Google Shape;236;p30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" name="Google Shape;237;p30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" name="Google Shape;238;p30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" name="Google Shape;239;p30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" name="Google Shape;240;p30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" name="Google Shape;241;p30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" name="Google Shape;242;p30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" name="Google Shape;243;p30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" name="Google Shape;244;p30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" name="Google Shape;245;p30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" name="Google Shape;246;p30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" name="Google Shape;247;p30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" name="Google Shape;248;p30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" name="Google Shape;249;p30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" name="Google Shape;250;p30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" name="Google Shape;251;p30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" name="Google Shape;252;p30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" name="Google Shape;253;p30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" name="Google Shape;254;p30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" name="Google Shape;255;p30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" name="Google Shape;256;p30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" name="Google Shape;257;p30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" name="Google Shape;258;p30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" name="Google Shape;259;p30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" name="Google Shape;260;p30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" name="Google Shape;261;p30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" name="Google Shape;262;p30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" name="Google Shape;263;p30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" name="Google Shape;264;p30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" name="Google Shape;265;p30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" name="Google Shape;266;p30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" name="Google Shape;267;p30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" name="Google Shape;268;p30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" name="Google Shape;269;p30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" name="Google Shape;270;p30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" name="Google Shape;271;p30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" name="Google Shape;272;p30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" name="Google Shape;273;p30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" name="Google Shape;274;p30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" name="Google Shape;275;p30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" name="Google Shape;276;p30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" name="Google Shape;277;p30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" name="Google Shape;278;p30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" name="Google Shape;279;p30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" name="Google Shape;280;p30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" name="Google Shape;281;p30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" name="Google Shape;282;p30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" name="Google Shape;286;p30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" name="Google Shape;288;p30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" name="Google Shape;289;p30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" name="Google Shape;290;p30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" name="Google Shape;291;p30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" name="Google Shape;292;p30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" name="Google Shape;293;p30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" name="Google Shape;294;p30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" name="Google Shape;295;p30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" name="Google Shape;296;p30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" name="Google Shape;297;p30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" name="Google Shape;298;p30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" name="Google Shape;299;p30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" name="Google Shape;300;p30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7" name="Google Shape;307;p30"/>
          <p:cNvSpPr txBox="1">
            <a:spLocks noGrp="1"/>
          </p:cNvSpPr>
          <p:nvPr>
            <p:ph type="ftr" idx="11"/>
          </p:nvPr>
        </p:nvSpPr>
        <p:spPr>
          <a:xfrm>
            <a:off x="419885" y="608959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0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 u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9"/>
          <p:cNvSpPr txBox="1">
            <a:spLocks noGrp="1"/>
          </p:cNvSpPr>
          <p:nvPr>
            <p:ph type="body" idx="1"/>
          </p:nvPr>
        </p:nvSpPr>
        <p:spPr>
          <a:xfrm>
            <a:off x="-2170158" y="277813"/>
            <a:ext cx="112512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7" name="Google Shape;667;p39"/>
          <p:cNvSpPr txBox="1">
            <a:spLocks noGrp="1"/>
          </p:cNvSpPr>
          <p:nvPr>
            <p:ph type="ftr" idx="11"/>
          </p:nvPr>
        </p:nvSpPr>
        <p:spPr>
          <a:xfrm>
            <a:off x="261764" y="62212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Image">
  <p:cSld name="2_Full Image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0"/>
          <p:cNvSpPr>
            <a:spLocks noGrp="1"/>
          </p:cNvSpPr>
          <p:nvPr>
            <p:ph type="pic" idx="2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0" name="Google Shape;670;p40"/>
          <p:cNvSpPr txBox="1">
            <a:spLocks noGrp="1"/>
          </p:cNvSpPr>
          <p:nvPr>
            <p:ph type="ftr" idx="11"/>
          </p:nvPr>
        </p:nvSpPr>
        <p:spPr>
          <a:xfrm>
            <a:off x="261764" y="62212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1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1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41"/>
          <p:cNvSpPr txBox="1">
            <a:spLocks noGrp="1"/>
          </p:cNvSpPr>
          <p:nvPr>
            <p:ph type="ftr" idx="11"/>
          </p:nvPr>
        </p:nvSpPr>
        <p:spPr>
          <a:xfrm>
            <a:off x="477788" y="6218236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41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6" name="Google Shape;676;p41"/>
          <p:cNvSpPr txBox="1"/>
          <p:nvPr/>
        </p:nvSpPr>
        <p:spPr>
          <a:xfrm>
            <a:off x="414164" y="63736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7" name="Google Shape;677;p41"/>
          <p:cNvSpPr txBox="1"/>
          <p:nvPr/>
        </p:nvSpPr>
        <p:spPr>
          <a:xfrm>
            <a:off x="566564" y="65260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2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42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1" name="Google Shape;681;p42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42"/>
          <p:cNvSpPr txBox="1">
            <a:spLocks noGrp="1"/>
          </p:cNvSpPr>
          <p:nvPr>
            <p:ph type="ftr" idx="11"/>
          </p:nvPr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le">
  <p:cSld name="Title Sile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3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5" name="Google Shape;685;p43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3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7" name="Google Shape;687;p43"/>
          <p:cNvSpPr txBox="1">
            <a:spLocks noGrp="1"/>
          </p:cNvSpPr>
          <p:nvPr>
            <p:ph type="title"/>
          </p:nvPr>
        </p:nvSpPr>
        <p:spPr>
          <a:xfrm>
            <a:off x="609441" y="404664"/>
            <a:ext cx="10969943" cy="58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Quattrocento Sans"/>
              <a:buNone/>
              <a:defRPr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43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4"/>
          <p:cNvSpPr/>
          <p:nvPr/>
        </p:nvSpPr>
        <p:spPr>
          <a:xfrm>
            <a:off x="9622804" y="937172"/>
            <a:ext cx="2566021" cy="59208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1" name="Google Shape;691;p44"/>
          <p:cNvSpPr/>
          <p:nvPr/>
        </p:nvSpPr>
        <p:spPr>
          <a:xfrm>
            <a:off x="9520938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2" name="Google Shape;692;p44"/>
          <p:cNvSpPr/>
          <p:nvPr/>
        </p:nvSpPr>
        <p:spPr>
          <a:xfrm>
            <a:off x="9723323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3" name="Google Shape;693;p44"/>
          <p:cNvSpPr/>
          <p:nvPr/>
        </p:nvSpPr>
        <p:spPr>
          <a:xfrm>
            <a:off x="10180218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4" name="Google Shape;694;p44"/>
          <p:cNvSpPr/>
          <p:nvPr/>
        </p:nvSpPr>
        <p:spPr>
          <a:xfrm>
            <a:off x="10637112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5" name="Google Shape;695;p44"/>
          <p:cNvSpPr/>
          <p:nvPr/>
        </p:nvSpPr>
        <p:spPr>
          <a:xfrm>
            <a:off x="11094007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6" name="Google Shape;696;p44"/>
          <p:cNvSpPr/>
          <p:nvPr/>
        </p:nvSpPr>
        <p:spPr>
          <a:xfrm>
            <a:off x="11550902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7" name="Google Shape;697;p44"/>
          <p:cNvSpPr/>
          <p:nvPr/>
        </p:nvSpPr>
        <p:spPr>
          <a:xfrm>
            <a:off x="12007807" y="3365345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8" name="Google Shape;698;p44"/>
          <p:cNvSpPr/>
          <p:nvPr/>
        </p:nvSpPr>
        <p:spPr>
          <a:xfrm>
            <a:off x="11774014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9" name="Google Shape;699;p44"/>
          <p:cNvSpPr/>
          <p:nvPr/>
        </p:nvSpPr>
        <p:spPr>
          <a:xfrm>
            <a:off x="11317120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0" name="Google Shape;700;p44"/>
          <p:cNvSpPr/>
          <p:nvPr/>
        </p:nvSpPr>
        <p:spPr>
          <a:xfrm>
            <a:off x="10860225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1" name="Google Shape;701;p44"/>
          <p:cNvSpPr/>
          <p:nvPr/>
        </p:nvSpPr>
        <p:spPr>
          <a:xfrm>
            <a:off x="10403331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2" name="Google Shape;702;p44"/>
          <p:cNvSpPr/>
          <p:nvPr/>
        </p:nvSpPr>
        <p:spPr>
          <a:xfrm>
            <a:off x="9946435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3" name="Google Shape;703;p44"/>
          <p:cNvSpPr/>
          <p:nvPr/>
        </p:nvSpPr>
        <p:spPr>
          <a:xfrm>
            <a:off x="9723323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4" name="Google Shape;704;p44"/>
          <p:cNvSpPr/>
          <p:nvPr/>
        </p:nvSpPr>
        <p:spPr>
          <a:xfrm>
            <a:off x="10180218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5" name="Google Shape;705;p44"/>
          <p:cNvSpPr/>
          <p:nvPr/>
        </p:nvSpPr>
        <p:spPr>
          <a:xfrm>
            <a:off x="10637112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6" name="Google Shape;706;p44"/>
          <p:cNvSpPr/>
          <p:nvPr/>
        </p:nvSpPr>
        <p:spPr>
          <a:xfrm>
            <a:off x="11094007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7" name="Google Shape;707;p44"/>
          <p:cNvSpPr/>
          <p:nvPr/>
        </p:nvSpPr>
        <p:spPr>
          <a:xfrm>
            <a:off x="11550902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8" name="Google Shape;708;p44"/>
          <p:cNvSpPr/>
          <p:nvPr/>
        </p:nvSpPr>
        <p:spPr>
          <a:xfrm>
            <a:off x="12007807" y="3811572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9" name="Google Shape;709;p44"/>
          <p:cNvSpPr/>
          <p:nvPr/>
        </p:nvSpPr>
        <p:spPr>
          <a:xfrm>
            <a:off x="11774014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p44"/>
          <p:cNvSpPr/>
          <p:nvPr/>
        </p:nvSpPr>
        <p:spPr>
          <a:xfrm>
            <a:off x="11317120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1" name="Google Shape;711;p44"/>
          <p:cNvSpPr/>
          <p:nvPr/>
        </p:nvSpPr>
        <p:spPr>
          <a:xfrm>
            <a:off x="10860225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p44"/>
          <p:cNvSpPr/>
          <p:nvPr/>
        </p:nvSpPr>
        <p:spPr>
          <a:xfrm>
            <a:off x="10403331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3" name="Google Shape;713;p44"/>
          <p:cNvSpPr/>
          <p:nvPr/>
        </p:nvSpPr>
        <p:spPr>
          <a:xfrm>
            <a:off x="9946435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44"/>
          <p:cNvSpPr/>
          <p:nvPr/>
        </p:nvSpPr>
        <p:spPr>
          <a:xfrm>
            <a:off x="9723323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5" name="Google Shape;715;p44"/>
          <p:cNvSpPr/>
          <p:nvPr/>
        </p:nvSpPr>
        <p:spPr>
          <a:xfrm>
            <a:off x="10180218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6" name="Google Shape;716;p44"/>
          <p:cNvSpPr/>
          <p:nvPr/>
        </p:nvSpPr>
        <p:spPr>
          <a:xfrm>
            <a:off x="10637112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7" name="Google Shape;717;p44"/>
          <p:cNvSpPr/>
          <p:nvPr/>
        </p:nvSpPr>
        <p:spPr>
          <a:xfrm>
            <a:off x="11094007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8" name="Google Shape;718;p44"/>
          <p:cNvSpPr/>
          <p:nvPr/>
        </p:nvSpPr>
        <p:spPr>
          <a:xfrm>
            <a:off x="11550902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9" name="Google Shape;719;p44"/>
          <p:cNvSpPr/>
          <p:nvPr/>
        </p:nvSpPr>
        <p:spPr>
          <a:xfrm>
            <a:off x="12007807" y="4257798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0" name="Google Shape;720;p44"/>
          <p:cNvSpPr/>
          <p:nvPr/>
        </p:nvSpPr>
        <p:spPr>
          <a:xfrm>
            <a:off x="11774014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1" name="Google Shape;721;p44"/>
          <p:cNvSpPr/>
          <p:nvPr/>
        </p:nvSpPr>
        <p:spPr>
          <a:xfrm>
            <a:off x="11317120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2" name="Google Shape;722;p44"/>
          <p:cNvSpPr/>
          <p:nvPr/>
        </p:nvSpPr>
        <p:spPr>
          <a:xfrm>
            <a:off x="10860225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3" name="Google Shape;723;p44"/>
          <p:cNvSpPr/>
          <p:nvPr/>
        </p:nvSpPr>
        <p:spPr>
          <a:xfrm>
            <a:off x="10403331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4" name="Google Shape;724;p44"/>
          <p:cNvSpPr/>
          <p:nvPr/>
        </p:nvSpPr>
        <p:spPr>
          <a:xfrm>
            <a:off x="9946435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5" name="Google Shape;725;p44"/>
          <p:cNvSpPr/>
          <p:nvPr/>
        </p:nvSpPr>
        <p:spPr>
          <a:xfrm>
            <a:off x="9723323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6" name="Google Shape;726;p44"/>
          <p:cNvSpPr/>
          <p:nvPr/>
        </p:nvSpPr>
        <p:spPr>
          <a:xfrm>
            <a:off x="10180218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44"/>
          <p:cNvSpPr/>
          <p:nvPr/>
        </p:nvSpPr>
        <p:spPr>
          <a:xfrm>
            <a:off x="10637112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8" name="Google Shape;728;p44"/>
          <p:cNvSpPr/>
          <p:nvPr/>
        </p:nvSpPr>
        <p:spPr>
          <a:xfrm>
            <a:off x="11094007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9" name="Google Shape;729;p44"/>
          <p:cNvSpPr/>
          <p:nvPr/>
        </p:nvSpPr>
        <p:spPr>
          <a:xfrm>
            <a:off x="11550902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0" name="Google Shape;730;p44"/>
          <p:cNvSpPr/>
          <p:nvPr/>
        </p:nvSpPr>
        <p:spPr>
          <a:xfrm>
            <a:off x="12007807" y="4704024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1" name="Google Shape;731;p44"/>
          <p:cNvSpPr/>
          <p:nvPr/>
        </p:nvSpPr>
        <p:spPr>
          <a:xfrm>
            <a:off x="11774014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2" name="Google Shape;732;p44"/>
          <p:cNvSpPr/>
          <p:nvPr/>
        </p:nvSpPr>
        <p:spPr>
          <a:xfrm>
            <a:off x="11317120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3" name="Google Shape;733;p44"/>
          <p:cNvSpPr/>
          <p:nvPr/>
        </p:nvSpPr>
        <p:spPr>
          <a:xfrm>
            <a:off x="10860225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4" name="Google Shape;734;p44"/>
          <p:cNvSpPr/>
          <p:nvPr/>
        </p:nvSpPr>
        <p:spPr>
          <a:xfrm>
            <a:off x="10403331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5" name="Google Shape;735;p44"/>
          <p:cNvSpPr/>
          <p:nvPr/>
        </p:nvSpPr>
        <p:spPr>
          <a:xfrm>
            <a:off x="9946435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6" name="Google Shape;736;p44"/>
          <p:cNvSpPr/>
          <p:nvPr/>
        </p:nvSpPr>
        <p:spPr>
          <a:xfrm>
            <a:off x="9723323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7" name="Google Shape;737;p44"/>
          <p:cNvSpPr/>
          <p:nvPr/>
        </p:nvSpPr>
        <p:spPr>
          <a:xfrm>
            <a:off x="10180218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8" name="Google Shape;738;p44"/>
          <p:cNvSpPr/>
          <p:nvPr/>
        </p:nvSpPr>
        <p:spPr>
          <a:xfrm>
            <a:off x="10637112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9" name="Google Shape;739;p44"/>
          <p:cNvSpPr/>
          <p:nvPr/>
        </p:nvSpPr>
        <p:spPr>
          <a:xfrm>
            <a:off x="11094007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0" name="Google Shape;740;p44"/>
          <p:cNvSpPr/>
          <p:nvPr/>
        </p:nvSpPr>
        <p:spPr>
          <a:xfrm>
            <a:off x="11550902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1" name="Google Shape;741;p44"/>
          <p:cNvSpPr/>
          <p:nvPr/>
        </p:nvSpPr>
        <p:spPr>
          <a:xfrm>
            <a:off x="12007807" y="5150250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2" name="Google Shape;742;p44"/>
          <p:cNvSpPr/>
          <p:nvPr/>
        </p:nvSpPr>
        <p:spPr>
          <a:xfrm>
            <a:off x="11774014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3" name="Google Shape;743;p44"/>
          <p:cNvSpPr/>
          <p:nvPr/>
        </p:nvSpPr>
        <p:spPr>
          <a:xfrm>
            <a:off x="11317120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44"/>
          <p:cNvSpPr/>
          <p:nvPr/>
        </p:nvSpPr>
        <p:spPr>
          <a:xfrm>
            <a:off x="10860225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4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5" name="Google Shape;745;p44"/>
          <p:cNvSpPr/>
          <p:nvPr/>
        </p:nvSpPr>
        <p:spPr>
          <a:xfrm>
            <a:off x="10403331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6" name="Google Shape;746;p44"/>
          <p:cNvSpPr/>
          <p:nvPr/>
        </p:nvSpPr>
        <p:spPr>
          <a:xfrm>
            <a:off x="9946435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7" name="Google Shape;747;p44"/>
          <p:cNvSpPr/>
          <p:nvPr/>
        </p:nvSpPr>
        <p:spPr>
          <a:xfrm>
            <a:off x="9723323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8" name="Google Shape;748;p44"/>
          <p:cNvSpPr/>
          <p:nvPr/>
        </p:nvSpPr>
        <p:spPr>
          <a:xfrm>
            <a:off x="10180218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9" name="Google Shape;749;p44"/>
          <p:cNvSpPr/>
          <p:nvPr/>
        </p:nvSpPr>
        <p:spPr>
          <a:xfrm>
            <a:off x="10637112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0" name="Google Shape;750;p44"/>
          <p:cNvSpPr/>
          <p:nvPr/>
        </p:nvSpPr>
        <p:spPr>
          <a:xfrm>
            <a:off x="11094007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1" name="Google Shape;751;p44"/>
          <p:cNvSpPr/>
          <p:nvPr/>
        </p:nvSpPr>
        <p:spPr>
          <a:xfrm>
            <a:off x="11550902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2" name="Google Shape;752;p44"/>
          <p:cNvSpPr/>
          <p:nvPr/>
        </p:nvSpPr>
        <p:spPr>
          <a:xfrm>
            <a:off x="12007807" y="5596565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3" name="Google Shape;753;p44"/>
          <p:cNvSpPr/>
          <p:nvPr/>
        </p:nvSpPr>
        <p:spPr>
          <a:xfrm>
            <a:off x="11774014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4" name="Google Shape;754;p44"/>
          <p:cNvSpPr/>
          <p:nvPr/>
        </p:nvSpPr>
        <p:spPr>
          <a:xfrm>
            <a:off x="11317120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5" name="Google Shape;755;p44"/>
          <p:cNvSpPr/>
          <p:nvPr/>
        </p:nvSpPr>
        <p:spPr>
          <a:xfrm>
            <a:off x="10860225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44"/>
          <p:cNvSpPr/>
          <p:nvPr/>
        </p:nvSpPr>
        <p:spPr>
          <a:xfrm>
            <a:off x="10403331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7" name="Google Shape;757;p44"/>
          <p:cNvSpPr/>
          <p:nvPr/>
        </p:nvSpPr>
        <p:spPr>
          <a:xfrm>
            <a:off x="9946435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8" name="Google Shape;758;p44"/>
          <p:cNvSpPr/>
          <p:nvPr/>
        </p:nvSpPr>
        <p:spPr>
          <a:xfrm>
            <a:off x="9723323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9" name="Google Shape;759;p44"/>
          <p:cNvSpPr/>
          <p:nvPr/>
        </p:nvSpPr>
        <p:spPr>
          <a:xfrm>
            <a:off x="10180218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0" name="Google Shape;760;p44"/>
          <p:cNvSpPr/>
          <p:nvPr/>
        </p:nvSpPr>
        <p:spPr>
          <a:xfrm>
            <a:off x="10637112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1" name="Google Shape;761;p44"/>
          <p:cNvSpPr/>
          <p:nvPr/>
        </p:nvSpPr>
        <p:spPr>
          <a:xfrm>
            <a:off x="11094007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2" name="Google Shape;762;p44"/>
          <p:cNvSpPr/>
          <p:nvPr/>
        </p:nvSpPr>
        <p:spPr>
          <a:xfrm>
            <a:off x="11550902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3" name="Google Shape;763;p44"/>
          <p:cNvSpPr/>
          <p:nvPr/>
        </p:nvSpPr>
        <p:spPr>
          <a:xfrm>
            <a:off x="12007807" y="6042791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4" name="Google Shape;764;p44"/>
          <p:cNvSpPr/>
          <p:nvPr/>
        </p:nvSpPr>
        <p:spPr>
          <a:xfrm>
            <a:off x="11774014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5" name="Google Shape;765;p44"/>
          <p:cNvSpPr/>
          <p:nvPr/>
        </p:nvSpPr>
        <p:spPr>
          <a:xfrm>
            <a:off x="11317120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6" name="Google Shape;766;p44"/>
          <p:cNvSpPr/>
          <p:nvPr/>
        </p:nvSpPr>
        <p:spPr>
          <a:xfrm>
            <a:off x="10860225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7" name="Google Shape;767;p44"/>
          <p:cNvSpPr/>
          <p:nvPr/>
        </p:nvSpPr>
        <p:spPr>
          <a:xfrm>
            <a:off x="10403331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44"/>
          <p:cNvSpPr/>
          <p:nvPr/>
        </p:nvSpPr>
        <p:spPr>
          <a:xfrm>
            <a:off x="9946435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9" name="Google Shape;769;p44"/>
          <p:cNvSpPr/>
          <p:nvPr/>
        </p:nvSpPr>
        <p:spPr>
          <a:xfrm>
            <a:off x="9723323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0" name="Google Shape;770;p44"/>
          <p:cNvSpPr/>
          <p:nvPr/>
        </p:nvSpPr>
        <p:spPr>
          <a:xfrm>
            <a:off x="10180218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1" name="Google Shape;771;p44"/>
          <p:cNvSpPr/>
          <p:nvPr/>
        </p:nvSpPr>
        <p:spPr>
          <a:xfrm>
            <a:off x="10637112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2" name="Google Shape;772;p44"/>
          <p:cNvSpPr/>
          <p:nvPr/>
        </p:nvSpPr>
        <p:spPr>
          <a:xfrm>
            <a:off x="11094007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3" name="Google Shape;773;p44"/>
          <p:cNvSpPr/>
          <p:nvPr/>
        </p:nvSpPr>
        <p:spPr>
          <a:xfrm>
            <a:off x="11550902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4" name="Google Shape;774;p44"/>
          <p:cNvSpPr/>
          <p:nvPr/>
        </p:nvSpPr>
        <p:spPr>
          <a:xfrm>
            <a:off x="12007806" y="6489032"/>
            <a:ext cx="83242" cy="101210"/>
          </a:xfrm>
          <a:custGeom>
            <a:avLst/>
            <a:gdLst/>
            <a:ahLst/>
            <a:cxnLst/>
            <a:rect l="l" t="t" r="r" b="b"/>
            <a:pathLst>
              <a:path w="184308" h="160591" extrusionOk="0">
                <a:moveTo>
                  <a:pt x="184309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5" name="Google Shape;775;p44"/>
          <p:cNvSpPr/>
          <p:nvPr/>
        </p:nvSpPr>
        <p:spPr>
          <a:xfrm>
            <a:off x="11774014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6" name="Google Shape;776;p44"/>
          <p:cNvSpPr/>
          <p:nvPr/>
        </p:nvSpPr>
        <p:spPr>
          <a:xfrm>
            <a:off x="11317120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7" name="Google Shape;777;p44"/>
          <p:cNvSpPr/>
          <p:nvPr/>
        </p:nvSpPr>
        <p:spPr>
          <a:xfrm>
            <a:off x="10860225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8" name="Google Shape;778;p44"/>
          <p:cNvSpPr/>
          <p:nvPr/>
        </p:nvSpPr>
        <p:spPr>
          <a:xfrm>
            <a:off x="10403331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9" name="Google Shape;779;p44"/>
          <p:cNvSpPr/>
          <p:nvPr/>
        </p:nvSpPr>
        <p:spPr>
          <a:xfrm>
            <a:off x="9946435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44"/>
          <p:cNvSpPr/>
          <p:nvPr/>
        </p:nvSpPr>
        <p:spPr>
          <a:xfrm>
            <a:off x="9723323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1" name="Google Shape;781;p44"/>
          <p:cNvSpPr/>
          <p:nvPr/>
        </p:nvSpPr>
        <p:spPr>
          <a:xfrm>
            <a:off x="10180218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2" name="Google Shape;782;p44"/>
          <p:cNvSpPr/>
          <p:nvPr/>
        </p:nvSpPr>
        <p:spPr>
          <a:xfrm>
            <a:off x="10637112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3" name="Google Shape;783;p44"/>
          <p:cNvSpPr/>
          <p:nvPr/>
        </p:nvSpPr>
        <p:spPr>
          <a:xfrm>
            <a:off x="11094007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4" name="Google Shape;784;p44"/>
          <p:cNvSpPr/>
          <p:nvPr/>
        </p:nvSpPr>
        <p:spPr>
          <a:xfrm>
            <a:off x="11550902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5" name="Google Shape;785;p44"/>
          <p:cNvSpPr/>
          <p:nvPr/>
        </p:nvSpPr>
        <p:spPr>
          <a:xfrm>
            <a:off x="12007807" y="2919119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6" name="Google Shape;786;p44"/>
          <p:cNvSpPr/>
          <p:nvPr/>
        </p:nvSpPr>
        <p:spPr>
          <a:xfrm>
            <a:off x="11774014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7" name="Google Shape;787;p44"/>
          <p:cNvSpPr/>
          <p:nvPr/>
        </p:nvSpPr>
        <p:spPr>
          <a:xfrm>
            <a:off x="11317120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8" name="Google Shape;788;p44"/>
          <p:cNvSpPr/>
          <p:nvPr/>
        </p:nvSpPr>
        <p:spPr>
          <a:xfrm>
            <a:off x="10860225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9" name="Google Shape;789;p44"/>
          <p:cNvSpPr/>
          <p:nvPr/>
        </p:nvSpPr>
        <p:spPr>
          <a:xfrm>
            <a:off x="10403331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0" name="Google Shape;790;p44"/>
          <p:cNvSpPr/>
          <p:nvPr/>
        </p:nvSpPr>
        <p:spPr>
          <a:xfrm>
            <a:off x="9946435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1" name="Google Shape;791;p44"/>
          <p:cNvSpPr/>
          <p:nvPr/>
        </p:nvSpPr>
        <p:spPr>
          <a:xfrm>
            <a:off x="11774014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2" name="Google Shape;792;p44"/>
          <p:cNvSpPr/>
          <p:nvPr/>
        </p:nvSpPr>
        <p:spPr>
          <a:xfrm>
            <a:off x="11317120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3" name="Google Shape;793;p44"/>
          <p:cNvSpPr/>
          <p:nvPr/>
        </p:nvSpPr>
        <p:spPr>
          <a:xfrm>
            <a:off x="10860225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4" name="Google Shape;794;p44"/>
          <p:cNvSpPr/>
          <p:nvPr/>
        </p:nvSpPr>
        <p:spPr>
          <a:xfrm>
            <a:off x="10403331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5" name="Google Shape;795;p44"/>
          <p:cNvSpPr/>
          <p:nvPr/>
        </p:nvSpPr>
        <p:spPr>
          <a:xfrm>
            <a:off x="9946435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6" name="Google Shape;796;p44"/>
          <p:cNvSpPr txBox="1">
            <a:spLocks noGrp="1"/>
          </p:cNvSpPr>
          <p:nvPr>
            <p:ph type="ftr" idx="11"/>
          </p:nvPr>
        </p:nvSpPr>
        <p:spPr>
          <a:xfrm>
            <a:off x="617647" y="5109464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44"/>
          <p:cNvSpPr txBox="1">
            <a:spLocks noGrp="1"/>
          </p:cNvSpPr>
          <p:nvPr>
            <p:ph type="body" idx="1"/>
          </p:nvPr>
        </p:nvSpPr>
        <p:spPr>
          <a:xfrm>
            <a:off x="617647" y="548680"/>
            <a:ext cx="2610197" cy="112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98" name="Google Shape;798;p44"/>
          <p:cNvSpPr txBox="1">
            <a:spLocks noGrp="1"/>
          </p:cNvSpPr>
          <p:nvPr>
            <p:ph type="body" idx="2"/>
          </p:nvPr>
        </p:nvSpPr>
        <p:spPr>
          <a:xfrm>
            <a:off x="621804" y="1886792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799" name="Google Shape;799;p44"/>
          <p:cNvSpPr txBox="1">
            <a:spLocks noGrp="1"/>
          </p:cNvSpPr>
          <p:nvPr>
            <p:ph type="body" idx="3"/>
          </p:nvPr>
        </p:nvSpPr>
        <p:spPr>
          <a:xfrm>
            <a:off x="3602935" y="548680"/>
            <a:ext cx="2610197" cy="112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0" name="Google Shape;800;p44"/>
          <p:cNvSpPr txBox="1">
            <a:spLocks noGrp="1"/>
          </p:cNvSpPr>
          <p:nvPr>
            <p:ph type="body" idx="4"/>
          </p:nvPr>
        </p:nvSpPr>
        <p:spPr>
          <a:xfrm>
            <a:off x="3602935" y="1886792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801" name="Google Shape;801;p44"/>
          <p:cNvSpPr txBox="1">
            <a:spLocks noGrp="1"/>
          </p:cNvSpPr>
          <p:nvPr>
            <p:ph type="body" idx="5"/>
          </p:nvPr>
        </p:nvSpPr>
        <p:spPr>
          <a:xfrm>
            <a:off x="6580956" y="548680"/>
            <a:ext cx="2610197" cy="112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2" name="Google Shape;802;p44"/>
          <p:cNvSpPr txBox="1">
            <a:spLocks noGrp="1"/>
          </p:cNvSpPr>
          <p:nvPr>
            <p:ph type="body" idx="6"/>
          </p:nvPr>
        </p:nvSpPr>
        <p:spPr>
          <a:xfrm>
            <a:off x="6580956" y="1886792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803" name="Google Shape;803;p44"/>
          <p:cNvSpPr txBox="1">
            <a:spLocks noGrp="1"/>
          </p:cNvSpPr>
          <p:nvPr>
            <p:ph type="sldNum" idx="12"/>
          </p:nvPr>
        </p:nvSpPr>
        <p:spPr>
          <a:xfrm>
            <a:off x="8700222" y="6165304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4" name="Google Shape;804;p44"/>
          <p:cNvSpPr txBox="1"/>
          <p:nvPr/>
        </p:nvSpPr>
        <p:spPr>
          <a:xfrm>
            <a:off x="97778" y="5650789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ank You Slide">
  <p:cSld name="1_Thank You Slide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5"/>
          <p:cNvSpPr txBox="1">
            <a:spLocks noGrp="1"/>
          </p:cNvSpPr>
          <p:nvPr>
            <p:ph type="ftr" idx="11"/>
          </p:nvPr>
        </p:nvSpPr>
        <p:spPr>
          <a:xfrm rot="-5400000">
            <a:off x="9776629" y="3246438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5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8" name="Google Shape;808;p45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09" name="Google Shape;809;p45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46"/>
          <p:cNvGrpSpPr/>
          <p:nvPr/>
        </p:nvGrpSpPr>
        <p:grpSpPr>
          <a:xfrm rot="-5400000">
            <a:off x="1321195" y="1420550"/>
            <a:ext cx="4117369" cy="6668280"/>
            <a:chOff x="117748" y="1"/>
            <a:chExt cx="3527025" cy="6668280"/>
          </a:xfrm>
        </p:grpSpPr>
        <p:sp>
          <p:nvSpPr>
            <p:cNvPr id="812" name="Google Shape;812;p46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46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46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46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46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46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46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46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46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46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46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46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46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46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46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46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46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46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46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46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46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46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46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46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46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46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46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46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46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46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46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46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46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46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46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46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46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46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46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46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46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46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46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46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46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46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46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46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46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46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46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46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46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46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46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46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46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46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46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46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46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46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46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46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46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46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46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46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0" name="Google Shape;880;p46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1" name="Google Shape;881;p46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46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46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46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46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46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46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46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46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46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46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46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46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46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46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46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46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46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46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46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46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46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46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46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46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46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46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46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46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46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46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46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46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46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46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46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46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46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46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46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46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46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46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46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46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46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46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46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46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46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46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46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46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46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46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46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46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46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46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46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46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46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46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46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46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46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46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46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46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46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46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46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46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46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5" name="Google Shape;955;p46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6" name="Google Shape;956;p46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46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46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46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46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46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46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46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46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46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46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46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46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46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46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46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46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46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46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46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46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46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46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46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46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46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46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46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46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46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46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46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46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46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46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46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46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46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46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46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46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46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46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46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46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46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46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46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46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46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46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46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46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46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46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46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46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46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46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46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46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46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46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46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46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46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46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46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46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46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46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46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46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46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0" name="Google Shape;1030;p46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1" name="Google Shape;1031;p46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46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46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46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46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46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46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46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46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46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46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46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46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46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46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46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46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46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46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46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46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46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46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46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46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46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46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46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46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46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46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46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46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46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46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46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46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46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46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46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46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46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46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46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46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46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46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46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46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46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1" name="Google Shape;1081;p46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2" name="Google Shape;1082;p46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3" name="Google Shape;1083;p46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4" name="Google Shape;1084;p46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5" name="Google Shape;1085;p46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6" name="Google Shape;1086;p46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7" name="Google Shape;1087;p46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8" name="Google Shape;1088;p46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9" name="Google Shape;1089;p46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0" name="Google Shape;1090;p46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1" name="Google Shape;1091;p46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2" name="Google Shape;1092;p46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3" name="Google Shape;1093;p46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4" name="Google Shape;1094;p46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5" name="Google Shape;1095;p46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6" name="Google Shape;1096;p46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97" name="Google Shape;1097;p46"/>
          <p:cNvSpPr/>
          <p:nvPr/>
        </p:nvSpPr>
        <p:spPr>
          <a:xfrm rot="-5400000">
            <a:off x="5751251" y="420426"/>
            <a:ext cx="4225800" cy="8649348"/>
          </a:xfrm>
          <a:custGeom>
            <a:avLst/>
            <a:gdLst/>
            <a:ahLst/>
            <a:cxnLst/>
            <a:rect l="l" t="t" r="r" b="b"/>
            <a:pathLst>
              <a:path w="4225800" h="8649348" extrusionOk="0">
                <a:moveTo>
                  <a:pt x="4225800" y="996131"/>
                </a:moveTo>
                <a:lnTo>
                  <a:pt x="4225799" y="8649348"/>
                </a:lnTo>
                <a:lnTo>
                  <a:pt x="0" y="8649348"/>
                </a:lnTo>
                <a:lnTo>
                  <a:pt x="1" y="0"/>
                </a:lnTo>
                <a:lnTo>
                  <a:pt x="3229669" y="0"/>
                </a:lnTo>
                <a:cubicBezTo>
                  <a:pt x="3779817" y="0"/>
                  <a:pt x="4225800" y="445983"/>
                  <a:pt x="4225800" y="996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8" name="Google Shape;1098;p46"/>
          <p:cNvSpPr txBox="1">
            <a:spLocks noGrp="1"/>
          </p:cNvSpPr>
          <p:nvPr>
            <p:ph type="ftr" idx="11"/>
          </p:nvPr>
        </p:nvSpPr>
        <p:spPr>
          <a:xfrm rot="-5400000">
            <a:off x="9776629" y="3246438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9" name="Google Shape;1099;p46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0" name="Google Shape;1100;p46"/>
          <p:cNvSpPr txBox="1">
            <a:spLocks noGrp="1"/>
          </p:cNvSpPr>
          <p:nvPr>
            <p:ph type="body" idx="1"/>
          </p:nvPr>
        </p:nvSpPr>
        <p:spPr>
          <a:xfrm>
            <a:off x="549275" y="534166"/>
            <a:ext cx="2808288" cy="1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1" name="Google Shape;1101;p46"/>
          <p:cNvSpPr txBox="1">
            <a:spLocks noGrp="1"/>
          </p:cNvSpPr>
          <p:nvPr>
            <p:ph type="body" idx="2"/>
          </p:nvPr>
        </p:nvSpPr>
        <p:spPr>
          <a:xfrm>
            <a:off x="4020457" y="476250"/>
            <a:ext cx="4810806" cy="158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2" name="Google Shape;1102;p46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03" name="Google Shape;1103;p46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">
  <p:cSld name="About Us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47"/>
          <p:cNvSpPr/>
          <p:nvPr/>
        </p:nvSpPr>
        <p:spPr>
          <a:xfrm>
            <a:off x="7894612" y="0"/>
            <a:ext cx="42942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06" name="Google Shape;1106;p47"/>
          <p:cNvSpPr txBox="1">
            <a:spLocks noGrp="1"/>
          </p:cNvSpPr>
          <p:nvPr>
            <p:ph type="sldNum" idx="12"/>
          </p:nvPr>
        </p:nvSpPr>
        <p:spPr>
          <a:xfrm>
            <a:off x="6958508" y="6165304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7" name="Google Shape;1107;p47"/>
          <p:cNvSpPr>
            <a:spLocks noGrp="1"/>
          </p:cNvSpPr>
          <p:nvPr>
            <p:ph type="pic" idx="2"/>
          </p:nvPr>
        </p:nvSpPr>
        <p:spPr>
          <a:xfrm>
            <a:off x="5260038" y="908720"/>
            <a:ext cx="4908349" cy="4752528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08" name="Google Shape;1108;p47"/>
          <p:cNvGrpSpPr/>
          <p:nvPr/>
        </p:nvGrpSpPr>
        <p:grpSpPr>
          <a:xfrm>
            <a:off x="8022783" y="2696006"/>
            <a:ext cx="4160694" cy="4117369"/>
            <a:chOff x="8022783" y="2696006"/>
            <a:chExt cx="4160694" cy="4117369"/>
          </a:xfrm>
        </p:grpSpPr>
        <p:sp>
          <p:nvSpPr>
            <p:cNvPr id="1109" name="Google Shape;1109;p47"/>
            <p:cNvSpPr/>
            <p:nvPr/>
          </p:nvSpPr>
          <p:spPr>
            <a:xfrm>
              <a:off x="9592691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47"/>
            <p:cNvSpPr/>
            <p:nvPr/>
          </p:nvSpPr>
          <p:spPr>
            <a:xfrm>
              <a:off x="10049586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47"/>
            <p:cNvSpPr/>
            <p:nvPr/>
          </p:nvSpPr>
          <p:spPr>
            <a:xfrm>
              <a:off x="1050648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10963375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47"/>
            <p:cNvSpPr/>
            <p:nvPr/>
          </p:nvSpPr>
          <p:spPr>
            <a:xfrm>
              <a:off x="1142027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47"/>
            <p:cNvSpPr/>
            <p:nvPr/>
          </p:nvSpPr>
          <p:spPr>
            <a:xfrm>
              <a:off x="11877175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47"/>
            <p:cNvSpPr/>
            <p:nvPr/>
          </p:nvSpPr>
          <p:spPr>
            <a:xfrm>
              <a:off x="12100277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47"/>
            <p:cNvSpPr/>
            <p:nvPr/>
          </p:nvSpPr>
          <p:spPr>
            <a:xfrm>
              <a:off x="11643382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11186488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1072959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1027269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47"/>
            <p:cNvSpPr/>
            <p:nvPr/>
          </p:nvSpPr>
          <p:spPr>
            <a:xfrm>
              <a:off x="981580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47"/>
            <p:cNvSpPr/>
            <p:nvPr/>
          </p:nvSpPr>
          <p:spPr>
            <a:xfrm>
              <a:off x="9592691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47"/>
            <p:cNvSpPr/>
            <p:nvPr/>
          </p:nvSpPr>
          <p:spPr>
            <a:xfrm>
              <a:off x="10049586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47"/>
            <p:cNvSpPr/>
            <p:nvPr/>
          </p:nvSpPr>
          <p:spPr>
            <a:xfrm>
              <a:off x="1050648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47"/>
            <p:cNvSpPr/>
            <p:nvPr/>
          </p:nvSpPr>
          <p:spPr>
            <a:xfrm>
              <a:off x="10963375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47"/>
            <p:cNvSpPr/>
            <p:nvPr/>
          </p:nvSpPr>
          <p:spPr>
            <a:xfrm>
              <a:off x="1142027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47"/>
            <p:cNvSpPr/>
            <p:nvPr/>
          </p:nvSpPr>
          <p:spPr>
            <a:xfrm>
              <a:off x="11877175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47"/>
            <p:cNvSpPr/>
            <p:nvPr/>
          </p:nvSpPr>
          <p:spPr>
            <a:xfrm>
              <a:off x="12100277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47"/>
            <p:cNvSpPr/>
            <p:nvPr/>
          </p:nvSpPr>
          <p:spPr>
            <a:xfrm>
              <a:off x="11643382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47"/>
            <p:cNvSpPr/>
            <p:nvPr/>
          </p:nvSpPr>
          <p:spPr>
            <a:xfrm>
              <a:off x="11186488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47"/>
            <p:cNvSpPr/>
            <p:nvPr/>
          </p:nvSpPr>
          <p:spPr>
            <a:xfrm>
              <a:off x="1072959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47"/>
            <p:cNvSpPr/>
            <p:nvPr/>
          </p:nvSpPr>
          <p:spPr>
            <a:xfrm>
              <a:off x="1027269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47"/>
            <p:cNvSpPr/>
            <p:nvPr/>
          </p:nvSpPr>
          <p:spPr>
            <a:xfrm>
              <a:off x="981580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9592691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10049586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1050648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10963375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1142027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47"/>
            <p:cNvSpPr/>
            <p:nvPr/>
          </p:nvSpPr>
          <p:spPr>
            <a:xfrm>
              <a:off x="11877175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47"/>
            <p:cNvSpPr/>
            <p:nvPr/>
          </p:nvSpPr>
          <p:spPr>
            <a:xfrm>
              <a:off x="12100277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47"/>
            <p:cNvSpPr/>
            <p:nvPr/>
          </p:nvSpPr>
          <p:spPr>
            <a:xfrm>
              <a:off x="11643382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11186488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1072959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1027269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47"/>
            <p:cNvSpPr/>
            <p:nvPr/>
          </p:nvSpPr>
          <p:spPr>
            <a:xfrm>
              <a:off x="981580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47"/>
            <p:cNvSpPr/>
            <p:nvPr/>
          </p:nvSpPr>
          <p:spPr>
            <a:xfrm>
              <a:off x="9592691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10049586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1050648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10963375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47"/>
            <p:cNvSpPr/>
            <p:nvPr/>
          </p:nvSpPr>
          <p:spPr>
            <a:xfrm>
              <a:off x="1142027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47"/>
            <p:cNvSpPr/>
            <p:nvPr/>
          </p:nvSpPr>
          <p:spPr>
            <a:xfrm>
              <a:off x="11877175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12100277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11643382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11186488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1072959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47"/>
            <p:cNvSpPr/>
            <p:nvPr/>
          </p:nvSpPr>
          <p:spPr>
            <a:xfrm>
              <a:off x="1027269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47"/>
            <p:cNvSpPr/>
            <p:nvPr/>
          </p:nvSpPr>
          <p:spPr>
            <a:xfrm>
              <a:off x="981580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9592691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10049586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1050648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10963375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1142027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11877175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47"/>
            <p:cNvSpPr/>
            <p:nvPr/>
          </p:nvSpPr>
          <p:spPr>
            <a:xfrm>
              <a:off x="12100277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11643382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11186488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47"/>
            <p:cNvSpPr/>
            <p:nvPr/>
          </p:nvSpPr>
          <p:spPr>
            <a:xfrm>
              <a:off x="1072959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47"/>
            <p:cNvSpPr/>
            <p:nvPr/>
          </p:nvSpPr>
          <p:spPr>
            <a:xfrm>
              <a:off x="1027269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981580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9592691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10049586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1050648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47"/>
            <p:cNvSpPr/>
            <p:nvPr/>
          </p:nvSpPr>
          <p:spPr>
            <a:xfrm>
              <a:off x="10963375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47"/>
            <p:cNvSpPr/>
            <p:nvPr/>
          </p:nvSpPr>
          <p:spPr>
            <a:xfrm>
              <a:off x="1142027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11877175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12100277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11643382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11186488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1072959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1027269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981580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9592691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10049586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1050648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47"/>
            <p:cNvSpPr/>
            <p:nvPr/>
          </p:nvSpPr>
          <p:spPr>
            <a:xfrm>
              <a:off x="10963375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1142027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11877175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12100277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47"/>
            <p:cNvSpPr/>
            <p:nvPr/>
          </p:nvSpPr>
          <p:spPr>
            <a:xfrm>
              <a:off x="11643382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47"/>
            <p:cNvSpPr/>
            <p:nvPr/>
          </p:nvSpPr>
          <p:spPr>
            <a:xfrm>
              <a:off x="11186488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1072959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1027269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981580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9592691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10049586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47"/>
            <p:cNvSpPr/>
            <p:nvPr/>
          </p:nvSpPr>
          <p:spPr>
            <a:xfrm>
              <a:off x="1050648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47"/>
            <p:cNvSpPr/>
            <p:nvPr/>
          </p:nvSpPr>
          <p:spPr>
            <a:xfrm>
              <a:off x="10963375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1142027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11877174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12100277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11643382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11186488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1072959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47"/>
            <p:cNvSpPr/>
            <p:nvPr/>
          </p:nvSpPr>
          <p:spPr>
            <a:xfrm>
              <a:off x="1027269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47"/>
            <p:cNvSpPr/>
            <p:nvPr/>
          </p:nvSpPr>
          <p:spPr>
            <a:xfrm>
              <a:off x="981580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9592691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10049586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1050648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47"/>
            <p:cNvSpPr/>
            <p:nvPr/>
          </p:nvSpPr>
          <p:spPr>
            <a:xfrm>
              <a:off x="10963375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47"/>
            <p:cNvSpPr/>
            <p:nvPr/>
          </p:nvSpPr>
          <p:spPr>
            <a:xfrm>
              <a:off x="1142027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11877175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12100277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47"/>
            <p:cNvSpPr/>
            <p:nvPr/>
          </p:nvSpPr>
          <p:spPr>
            <a:xfrm>
              <a:off x="11643382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47"/>
            <p:cNvSpPr/>
            <p:nvPr/>
          </p:nvSpPr>
          <p:spPr>
            <a:xfrm>
              <a:off x="11186488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1072959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1027269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47"/>
            <p:cNvSpPr/>
            <p:nvPr/>
          </p:nvSpPr>
          <p:spPr>
            <a:xfrm>
              <a:off x="981580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47"/>
            <p:cNvSpPr/>
            <p:nvPr/>
          </p:nvSpPr>
          <p:spPr>
            <a:xfrm>
              <a:off x="825662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87135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917041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939352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47"/>
            <p:cNvSpPr/>
            <p:nvPr/>
          </p:nvSpPr>
          <p:spPr>
            <a:xfrm>
              <a:off x="89366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47"/>
            <p:cNvSpPr/>
            <p:nvPr/>
          </p:nvSpPr>
          <p:spPr>
            <a:xfrm>
              <a:off x="847974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802278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825662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87135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47"/>
            <p:cNvSpPr/>
            <p:nvPr/>
          </p:nvSpPr>
          <p:spPr>
            <a:xfrm>
              <a:off x="917041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47"/>
            <p:cNvSpPr/>
            <p:nvPr/>
          </p:nvSpPr>
          <p:spPr>
            <a:xfrm>
              <a:off x="939352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89366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847974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802278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825662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47"/>
            <p:cNvSpPr/>
            <p:nvPr/>
          </p:nvSpPr>
          <p:spPr>
            <a:xfrm>
              <a:off x="87135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47"/>
            <p:cNvSpPr/>
            <p:nvPr/>
          </p:nvSpPr>
          <p:spPr>
            <a:xfrm>
              <a:off x="917041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939352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47"/>
            <p:cNvSpPr/>
            <p:nvPr/>
          </p:nvSpPr>
          <p:spPr>
            <a:xfrm>
              <a:off x="89366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47"/>
            <p:cNvSpPr/>
            <p:nvPr/>
          </p:nvSpPr>
          <p:spPr>
            <a:xfrm>
              <a:off x="847974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47"/>
            <p:cNvSpPr/>
            <p:nvPr/>
          </p:nvSpPr>
          <p:spPr>
            <a:xfrm>
              <a:off x="802278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47"/>
            <p:cNvSpPr/>
            <p:nvPr/>
          </p:nvSpPr>
          <p:spPr>
            <a:xfrm>
              <a:off x="825662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47"/>
            <p:cNvSpPr/>
            <p:nvPr/>
          </p:nvSpPr>
          <p:spPr>
            <a:xfrm>
              <a:off x="87135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47"/>
            <p:cNvSpPr/>
            <p:nvPr/>
          </p:nvSpPr>
          <p:spPr>
            <a:xfrm>
              <a:off x="917041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939352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89366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847974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802278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825662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87135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47"/>
            <p:cNvSpPr/>
            <p:nvPr/>
          </p:nvSpPr>
          <p:spPr>
            <a:xfrm>
              <a:off x="917041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47"/>
            <p:cNvSpPr/>
            <p:nvPr/>
          </p:nvSpPr>
          <p:spPr>
            <a:xfrm>
              <a:off x="939352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89366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847974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47"/>
            <p:cNvSpPr/>
            <p:nvPr/>
          </p:nvSpPr>
          <p:spPr>
            <a:xfrm>
              <a:off x="802278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825662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87135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917041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939352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89366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847974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802278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825662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47"/>
            <p:cNvSpPr/>
            <p:nvPr/>
          </p:nvSpPr>
          <p:spPr>
            <a:xfrm>
              <a:off x="87135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47"/>
            <p:cNvSpPr/>
            <p:nvPr/>
          </p:nvSpPr>
          <p:spPr>
            <a:xfrm>
              <a:off x="917041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939352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89366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847974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47"/>
            <p:cNvSpPr/>
            <p:nvPr/>
          </p:nvSpPr>
          <p:spPr>
            <a:xfrm>
              <a:off x="802278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47"/>
            <p:cNvSpPr/>
            <p:nvPr/>
          </p:nvSpPr>
          <p:spPr>
            <a:xfrm>
              <a:off x="825662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87135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917041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47"/>
            <p:cNvSpPr/>
            <p:nvPr/>
          </p:nvSpPr>
          <p:spPr>
            <a:xfrm>
              <a:off x="939352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47"/>
            <p:cNvSpPr/>
            <p:nvPr/>
          </p:nvSpPr>
          <p:spPr>
            <a:xfrm>
              <a:off x="89366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847974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802278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825662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87135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917041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6" name="Google Shape;1276;p47"/>
            <p:cNvSpPr/>
            <p:nvPr/>
          </p:nvSpPr>
          <p:spPr>
            <a:xfrm>
              <a:off x="939352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7" name="Google Shape;1277;p47"/>
            <p:cNvSpPr/>
            <p:nvPr/>
          </p:nvSpPr>
          <p:spPr>
            <a:xfrm>
              <a:off x="89366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847974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802278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12100277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11643382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11186488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1072959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1027269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5" name="Google Shape;1285;p47"/>
            <p:cNvSpPr/>
            <p:nvPr/>
          </p:nvSpPr>
          <p:spPr>
            <a:xfrm>
              <a:off x="981580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6" name="Google Shape;1286;p47"/>
            <p:cNvSpPr/>
            <p:nvPr/>
          </p:nvSpPr>
          <p:spPr>
            <a:xfrm>
              <a:off x="939352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89366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847974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802278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290" name="Google Shape;1290;p47"/>
          <p:cNvSpPr/>
          <p:nvPr/>
        </p:nvSpPr>
        <p:spPr>
          <a:xfrm>
            <a:off x="7779224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91" name="Google Shape;1291;p47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92" name="Google Shape;1292;p47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9886" y="587533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47"/>
          <p:cNvSpPr txBox="1">
            <a:spLocks noGrp="1"/>
          </p:cNvSpPr>
          <p:nvPr>
            <p:ph type="ftr" idx="11"/>
          </p:nvPr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0"/>
          <p:cNvSpPr txBox="1">
            <a:spLocks noGrp="1"/>
          </p:cNvSpPr>
          <p:nvPr>
            <p:ph type="ctrTitle"/>
          </p:nvPr>
        </p:nvSpPr>
        <p:spPr>
          <a:xfrm>
            <a:off x="5446340" y="692696"/>
            <a:ext cx="5611242" cy="274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Quattrocento Sans"/>
              <a:buNone/>
              <a:defRPr sz="7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0"/>
          <p:cNvSpPr txBox="1">
            <a:spLocks noGrp="1"/>
          </p:cNvSpPr>
          <p:nvPr>
            <p:ph type="subTitle" idx="1"/>
          </p:nvPr>
        </p:nvSpPr>
        <p:spPr>
          <a:xfrm>
            <a:off x="5422878" y="3437474"/>
            <a:ext cx="5638411" cy="76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0"/>
          <p:cNvSpPr/>
          <p:nvPr/>
        </p:nvSpPr>
        <p:spPr>
          <a:xfrm>
            <a:off x="0" y="6309320"/>
            <a:ext cx="12188825" cy="548680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2" name="Google Shape;22;p40"/>
          <p:cNvGrpSpPr/>
          <p:nvPr/>
        </p:nvGrpSpPr>
        <p:grpSpPr>
          <a:xfrm>
            <a:off x="117748" y="0"/>
            <a:ext cx="4117369" cy="6668280"/>
            <a:chOff x="117748" y="1"/>
            <a:chExt cx="3527025" cy="6668280"/>
          </a:xfrm>
        </p:grpSpPr>
        <p:sp>
          <p:nvSpPr>
            <p:cNvPr id="23" name="Google Shape;23;p40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40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40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26;p40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27;p40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40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29;p40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30;p40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31;p40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" name="Google Shape;32;p40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Google Shape;33;p40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40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" name="Google Shape;35;p40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Google Shape;36;p40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" name="Google Shape;37;p40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" name="Google Shape;38;p40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Google Shape;39;p40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40;p40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40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Google Shape;42;p40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Google Shape;43;p40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40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40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40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40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40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" name="Google Shape;49;p40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" name="Google Shape;50;p40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40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40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40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40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40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40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40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40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40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40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40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40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Google Shape;63;p40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40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40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40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40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40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" name="Google Shape;69;p40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40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40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40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40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40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40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40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40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40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40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40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" name="Google Shape;81;p40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" name="Google Shape;82;p40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40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40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40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40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40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40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40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40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40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40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40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40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40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40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40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40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Google Shape;99;p40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" name="Google Shape;100;p40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" name="Google Shape;101;p40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" name="Google Shape;102;p40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40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" name="Google Shape;104;p40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40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40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40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40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" name="Google Shape;109;p40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40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" name="Google Shape;111;p40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Google Shape;112;p40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40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Google Shape;114;p40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Google Shape;115;p40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Google Shape;116;p40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40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" name="Google Shape;118;p40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" name="Google Shape;119;p40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40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Google Shape;121;p40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40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40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Google Shape;124;p40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40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40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40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40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p40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p40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" name="Google Shape;131;p40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40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" name="Google Shape;133;p40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40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" name="Google Shape;135;p40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" name="Google Shape;136;p40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" name="Google Shape;137;p40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40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" name="Google Shape;139;p40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" name="Google Shape;140;p40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" name="Google Shape;141;p40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" name="Google Shape;142;p40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40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Google Shape;144;p40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40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40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40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40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40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40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40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" name="Google Shape;152;p40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40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40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40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40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40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40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40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40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Google Shape;161;p40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" name="Google Shape;162;p40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40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" name="Google Shape;164;p40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40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40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40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40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40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40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40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40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40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40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40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40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40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40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40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" name="Google Shape;180;p40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" name="Google Shape;181;p40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" name="Google Shape;182;p40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" name="Google Shape;183;p40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" name="Google Shape;184;p40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" name="Google Shape;185;p40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" name="Google Shape;186;p40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" name="Google Shape;187;p40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" name="Google Shape;188;p40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40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" name="Google Shape;190;p40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" name="Google Shape;191;p40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" name="Google Shape;192;p40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40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" name="Google Shape;194;p40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" name="Google Shape;195;p40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Google Shape;196;p40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" name="Google Shape;197;p40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" name="Google Shape;198;p40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" name="Google Shape;199;p40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" name="Google Shape;200;p40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Google Shape;201;p40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40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" name="Google Shape;203;p40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40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40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40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" name="Google Shape;207;p40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" name="Google Shape;208;p40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" name="Google Shape;209;p40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" name="Google Shape;210;p40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" name="Google Shape;211;p40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" name="Google Shape;212;p40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" name="Google Shape;213;p40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" name="Google Shape;214;p40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" name="Google Shape;215;p40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" name="Google Shape;216;p40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" name="Google Shape;217;p40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" name="Google Shape;218;p40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" name="Google Shape;219;p40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" name="Google Shape;220;p40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" name="Google Shape;221;p40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" name="Google Shape;222;p40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" name="Google Shape;223;p40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" name="Google Shape;224;p40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Google Shape;225;p40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" name="Google Shape;226;p40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" name="Google Shape;227;p40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" name="Google Shape;228;p40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" name="Google Shape;229;p40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" name="Google Shape;230;p40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" name="Google Shape;231;p40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" name="Google Shape;232;p40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" name="Google Shape;233;p40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" name="Google Shape;234;p40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Google Shape;235;p40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" name="Google Shape;236;p40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" name="Google Shape;237;p40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" name="Google Shape;238;p40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" name="Google Shape;239;p40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" name="Google Shape;240;p40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" name="Google Shape;241;p40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" name="Google Shape;242;p40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" name="Google Shape;243;p40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" name="Google Shape;244;p40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" name="Google Shape;245;p40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" name="Google Shape;246;p40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" name="Google Shape;247;p40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" name="Google Shape;248;p40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" name="Google Shape;249;p40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" name="Google Shape;250;p40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" name="Google Shape;251;p40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" name="Google Shape;252;p40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" name="Google Shape;253;p40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" name="Google Shape;254;p40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" name="Google Shape;255;p40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" name="Google Shape;256;p40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" name="Google Shape;257;p40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" name="Google Shape;258;p40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" name="Google Shape;259;p40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" name="Google Shape;260;p40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" name="Google Shape;261;p40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" name="Google Shape;262;p40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" name="Google Shape;263;p40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" name="Google Shape;264;p40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" name="Google Shape;265;p40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" name="Google Shape;266;p40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" name="Google Shape;267;p40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" name="Google Shape;268;p40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" name="Google Shape;269;p40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" name="Google Shape;270;p40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" name="Google Shape;271;p40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" name="Google Shape;272;p40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" name="Google Shape;273;p40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" name="Google Shape;274;p40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" name="Google Shape;275;p40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" name="Google Shape;276;p40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" name="Google Shape;277;p40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" name="Google Shape;278;p40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" name="Google Shape;279;p40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" name="Google Shape;280;p40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" name="Google Shape;281;p40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" name="Google Shape;282;p40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" name="Google Shape;283;p40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" name="Google Shape;284;p40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" name="Google Shape;285;p40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" name="Google Shape;286;p40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" name="Google Shape;287;p40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" name="Google Shape;288;p40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" name="Google Shape;289;p40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" name="Google Shape;290;p40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" name="Google Shape;291;p40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" name="Google Shape;292;p40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" name="Google Shape;293;p40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" name="Google Shape;294;p40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" name="Google Shape;295;p40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" name="Google Shape;296;p40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" name="Google Shape;297;p40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" name="Google Shape;298;p40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" name="Google Shape;299;p40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" name="Google Shape;300;p40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" name="Google Shape;301;p40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" name="Google Shape;302;p40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" name="Google Shape;303;p40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" name="Google Shape;304;p40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" name="Google Shape;305;p40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" name="Google Shape;306;p40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" name="Google Shape;307;p40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8" name="Google Shape;308;p40"/>
          <p:cNvSpPr txBox="1">
            <a:spLocks noGrp="1"/>
          </p:cNvSpPr>
          <p:nvPr>
            <p:ph type="dt" idx="10"/>
          </p:nvPr>
        </p:nvSpPr>
        <p:spPr>
          <a:xfrm>
            <a:off x="8846162" y="5647399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te">
  <p:cSld name="Qute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/>
          <p:nvPr/>
        </p:nvSpPr>
        <p:spPr>
          <a:xfrm rot="10800000" flipH="1">
            <a:off x="0" y="0"/>
            <a:ext cx="12188825" cy="3717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11" name="Google Shape;311;p31"/>
          <p:cNvGrpSpPr/>
          <p:nvPr/>
        </p:nvGrpSpPr>
        <p:grpSpPr>
          <a:xfrm>
            <a:off x="117748" y="1"/>
            <a:ext cx="3064980" cy="3603431"/>
            <a:chOff x="117748" y="0"/>
            <a:chExt cx="3064980" cy="3603431"/>
          </a:xfrm>
        </p:grpSpPr>
        <p:sp>
          <p:nvSpPr>
            <p:cNvPr id="312" name="Google Shape;312;p31"/>
            <p:cNvSpPr/>
            <p:nvPr/>
          </p:nvSpPr>
          <p:spPr>
            <a:xfrm rot="5400000">
              <a:off x="2615855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" name="Google Shape;313;p31"/>
            <p:cNvSpPr/>
            <p:nvPr/>
          </p:nvSpPr>
          <p:spPr>
            <a:xfrm rot="5400000">
              <a:off x="2615855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" name="Google Shape;314;p31"/>
            <p:cNvSpPr/>
            <p:nvPr/>
          </p:nvSpPr>
          <p:spPr>
            <a:xfrm rot="5400000">
              <a:off x="244976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" name="Google Shape;315;p31"/>
            <p:cNvSpPr/>
            <p:nvPr/>
          </p:nvSpPr>
          <p:spPr>
            <a:xfrm rot="5400000">
              <a:off x="244976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 rot="5400000">
              <a:off x="2283683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 rot="5400000">
              <a:off x="2283683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 rot="5400000">
              <a:off x="2117598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 rot="5400000">
              <a:off x="2117598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 rot="5400000">
              <a:off x="1951511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" name="Google Shape;321;p31"/>
            <p:cNvSpPr/>
            <p:nvPr/>
          </p:nvSpPr>
          <p:spPr>
            <a:xfrm rot="5400000">
              <a:off x="1951511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" name="Google Shape;322;p31"/>
            <p:cNvSpPr/>
            <p:nvPr/>
          </p:nvSpPr>
          <p:spPr>
            <a:xfrm rot="5400000">
              <a:off x="1785426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 rot="5400000">
              <a:off x="1785426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31"/>
            <p:cNvSpPr/>
            <p:nvPr/>
          </p:nvSpPr>
          <p:spPr>
            <a:xfrm rot="5400000">
              <a:off x="1619339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 rot="5400000">
              <a:off x="1619339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" name="Google Shape;326;p31"/>
            <p:cNvSpPr/>
            <p:nvPr/>
          </p:nvSpPr>
          <p:spPr>
            <a:xfrm rot="5400000">
              <a:off x="145325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" name="Google Shape;327;p31"/>
            <p:cNvSpPr/>
            <p:nvPr/>
          </p:nvSpPr>
          <p:spPr>
            <a:xfrm rot="5400000">
              <a:off x="145325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31"/>
            <p:cNvSpPr/>
            <p:nvPr/>
          </p:nvSpPr>
          <p:spPr>
            <a:xfrm rot="5400000">
              <a:off x="128716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" name="Google Shape;329;p31"/>
            <p:cNvSpPr/>
            <p:nvPr/>
          </p:nvSpPr>
          <p:spPr>
            <a:xfrm rot="5400000">
              <a:off x="128716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" name="Google Shape;330;p31"/>
            <p:cNvSpPr/>
            <p:nvPr/>
          </p:nvSpPr>
          <p:spPr>
            <a:xfrm rot="5400000">
              <a:off x="1121047" y="35347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" name="Google Shape;331;p31"/>
            <p:cNvSpPr/>
            <p:nvPr/>
          </p:nvSpPr>
          <p:spPr>
            <a:xfrm rot="5400000">
              <a:off x="1121047" y="319467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" name="Google Shape;332;p31"/>
            <p:cNvSpPr/>
            <p:nvPr/>
          </p:nvSpPr>
          <p:spPr>
            <a:xfrm rot="5400000">
              <a:off x="954930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" name="Google Shape;333;p31"/>
            <p:cNvSpPr/>
            <p:nvPr/>
          </p:nvSpPr>
          <p:spPr>
            <a:xfrm rot="5400000">
              <a:off x="954930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" name="Google Shape;334;p31"/>
            <p:cNvSpPr/>
            <p:nvPr/>
          </p:nvSpPr>
          <p:spPr>
            <a:xfrm rot="5400000">
              <a:off x="788844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" name="Google Shape;335;p31"/>
            <p:cNvSpPr/>
            <p:nvPr/>
          </p:nvSpPr>
          <p:spPr>
            <a:xfrm rot="5400000">
              <a:off x="788844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" name="Google Shape;336;p31"/>
            <p:cNvSpPr/>
            <p:nvPr/>
          </p:nvSpPr>
          <p:spPr>
            <a:xfrm rot="5400000">
              <a:off x="62275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 rot="5400000">
              <a:off x="62275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" name="Google Shape;338;p31"/>
            <p:cNvSpPr/>
            <p:nvPr/>
          </p:nvSpPr>
          <p:spPr>
            <a:xfrm rot="5400000">
              <a:off x="456672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 rot="5400000">
              <a:off x="456672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rot="5400000">
              <a:off x="290552" y="30285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" name="Google Shape;341;p31"/>
            <p:cNvSpPr/>
            <p:nvPr/>
          </p:nvSpPr>
          <p:spPr>
            <a:xfrm rot="5400000">
              <a:off x="290552" y="336870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" name="Google Shape;342;p31"/>
            <p:cNvSpPr/>
            <p:nvPr/>
          </p:nvSpPr>
          <p:spPr>
            <a:xfrm rot="5400000">
              <a:off x="12442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rot="5400000">
              <a:off x="12442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" name="Google Shape;344;p31"/>
            <p:cNvSpPr/>
            <p:nvPr/>
          </p:nvSpPr>
          <p:spPr>
            <a:xfrm rot="5400000">
              <a:off x="294802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" name="Google Shape;345;p31"/>
            <p:cNvSpPr/>
            <p:nvPr/>
          </p:nvSpPr>
          <p:spPr>
            <a:xfrm rot="5400000">
              <a:off x="294802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" name="Google Shape;346;p31"/>
            <p:cNvSpPr/>
            <p:nvPr/>
          </p:nvSpPr>
          <p:spPr>
            <a:xfrm rot="5400000">
              <a:off x="2781941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" name="Google Shape;347;p31"/>
            <p:cNvSpPr/>
            <p:nvPr/>
          </p:nvSpPr>
          <p:spPr>
            <a:xfrm rot="5400000">
              <a:off x="2781941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" name="Google Shape;348;p31"/>
            <p:cNvSpPr/>
            <p:nvPr/>
          </p:nvSpPr>
          <p:spPr>
            <a:xfrm rot="5400000">
              <a:off x="2615855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p31"/>
            <p:cNvSpPr/>
            <p:nvPr/>
          </p:nvSpPr>
          <p:spPr>
            <a:xfrm rot="5400000">
              <a:off x="2615855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" name="Google Shape;350;p31"/>
            <p:cNvSpPr/>
            <p:nvPr/>
          </p:nvSpPr>
          <p:spPr>
            <a:xfrm rot="5400000">
              <a:off x="2615855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" name="Google Shape;351;p31"/>
            <p:cNvSpPr/>
            <p:nvPr/>
          </p:nvSpPr>
          <p:spPr>
            <a:xfrm rot="5400000">
              <a:off x="2615855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" name="Google Shape;352;p31"/>
            <p:cNvSpPr/>
            <p:nvPr/>
          </p:nvSpPr>
          <p:spPr>
            <a:xfrm rot="5400000">
              <a:off x="2615855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" name="Google Shape;353;p31"/>
            <p:cNvSpPr/>
            <p:nvPr/>
          </p:nvSpPr>
          <p:spPr>
            <a:xfrm rot="5400000">
              <a:off x="2615841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" name="Google Shape;354;p31"/>
            <p:cNvSpPr/>
            <p:nvPr/>
          </p:nvSpPr>
          <p:spPr>
            <a:xfrm rot="5400000">
              <a:off x="2615855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" name="Google Shape;355;p31"/>
            <p:cNvSpPr/>
            <p:nvPr/>
          </p:nvSpPr>
          <p:spPr>
            <a:xfrm rot="5400000">
              <a:off x="2615855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" name="Google Shape;356;p31"/>
            <p:cNvSpPr/>
            <p:nvPr/>
          </p:nvSpPr>
          <p:spPr>
            <a:xfrm rot="5400000">
              <a:off x="2615855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" name="Google Shape;357;p31"/>
            <p:cNvSpPr/>
            <p:nvPr/>
          </p:nvSpPr>
          <p:spPr>
            <a:xfrm rot="5400000">
              <a:off x="244976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" name="Google Shape;358;p31"/>
            <p:cNvSpPr/>
            <p:nvPr/>
          </p:nvSpPr>
          <p:spPr>
            <a:xfrm rot="5400000">
              <a:off x="244976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" name="Google Shape;359;p31"/>
            <p:cNvSpPr/>
            <p:nvPr/>
          </p:nvSpPr>
          <p:spPr>
            <a:xfrm rot="5400000">
              <a:off x="244976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" name="Google Shape;360;p31"/>
            <p:cNvSpPr/>
            <p:nvPr/>
          </p:nvSpPr>
          <p:spPr>
            <a:xfrm rot="5400000">
              <a:off x="244976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" name="Google Shape;361;p31"/>
            <p:cNvSpPr/>
            <p:nvPr/>
          </p:nvSpPr>
          <p:spPr>
            <a:xfrm rot="5400000">
              <a:off x="244976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" name="Google Shape;362;p31"/>
            <p:cNvSpPr/>
            <p:nvPr/>
          </p:nvSpPr>
          <p:spPr>
            <a:xfrm rot="5400000">
              <a:off x="244976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" name="Google Shape;363;p31"/>
            <p:cNvSpPr/>
            <p:nvPr/>
          </p:nvSpPr>
          <p:spPr>
            <a:xfrm rot="5400000">
              <a:off x="244976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" name="Google Shape;364;p31"/>
            <p:cNvSpPr/>
            <p:nvPr/>
          </p:nvSpPr>
          <p:spPr>
            <a:xfrm rot="5400000">
              <a:off x="244976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" name="Google Shape;365;p31"/>
            <p:cNvSpPr/>
            <p:nvPr/>
          </p:nvSpPr>
          <p:spPr>
            <a:xfrm rot="5400000">
              <a:off x="244976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" name="Google Shape;366;p31"/>
            <p:cNvSpPr/>
            <p:nvPr/>
          </p:nvSpPr>
          <p:spPr>
            <a:xfrm rot="5400000">
              <a:off x="2283683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" name="Google Shape;367;p31"/>
            <p:cNvSpPr/>
            <p:nvPr/>
          </p:nvSpPr>
          <p:spPr>
            <a:xfrm rot="5400000">
              <a:off x="2283683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" name="Google Shape;368;p31"/>
            <p:cNvSpPr/>
            <p:nvPr/>
          </p:nvSpPr>
          <p:spPr>
            <a:xfrm rot="5400000">
              <a:off x="2283683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" name="Google Shape;369;p31"/>
            <p:cNvSpPr/>
            <p:nvPr/>
          </p:nvSpPr>
          <p:spPr>
            <a:xfrm rot="5400000">
              <a:off x="2283683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" name="Google Shape;370;p31"/>
            <p:cNvSpPr/>
            <p:nvPr/>
          </p:nvSpPr>
          <p:spPr>
            <a:xfrm rot="5400000">
              <a:off x="2283683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" name="Google Shape;371;p31"/>
            <p:cNvSpPr/>
            <p:nvPr/>
          </p:nvSpPr>
          <p:spPr>
            <a:xfrm rot="5400000">
              <a:off x="2283668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" name="Google Shape;372;p31"/>
            <p:cNvSpPr/>
            <p:nvPr/>
          </p:nvSpPr>
          <p:spPr>
            <a:xfrm rot="5400000">
              <a:off x="2283683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 rot="5400000">
              <a:off x="2283683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" name="Google Shape;374;p31"/>
            <p:cNvSpPr/>
            <p:nvPr/>
          </p:nvSpPr>
          <p:spPr>
            <a:xfrm rot="5400000">
              <a:off x="2283683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" name="Google Shape;375;p31"/>
            <p:cNvSpPr/>
            <p:nvPr/>
          </p:nvSpPr>
          <p:spPr>
            <a:xfrm rot="5400000">
              <a:off x="2117598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" name="Google Shape;376;p31"/>
            <p:cNvSpPr/>
            <p:nvPr/>
          </p:nvSpPr>
          <p:spPr>
            <a:xfrm rot="5400000">
              <a:off x="2117598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" name="Google Shape;377;p31"/>
            <p:cNvSpPr/>
            <p:nvPr/>
          </p:nvSpPr>
          <p:spPr>
            <a:xfrm rot="5400000">
              <a:off x="2117598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" name="Google Shape;378;p31"/>
            <p:cNvSpPr/>
            <p:nvPr/>
          </p:nvSpPr>
          <p:spPr>
            <a:xfrm rot="5400000">
              <a:off x="2117598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" name="Google Shape;379;p31"/>
            <p:cNvSpPr/>
            <p:nvPr/>
          </p:nvSpPr>
          <p:spPr>
            <a:xfrm rot="5400000">
              <a:off x="2117598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" name="Google Shape;380;p31"/>
            <p:cNvSpPr/>
            <p:nvPr/>
          </p:nvSpPr>
          <p:spPr>
            <a:xfrm rot="5400000">
              <a:off x="2117598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" name="Google Shape;381;p31"/>
            <p:cNvSpPr/>
            <p:nvPr/>
          </p:nvSpPr>
          <p:spPr>
            <a:xfrm rot="5400000">
              <a:off x="2117598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" name="Google Shape;382;p31"/>
            <p:cNvSpPr/>
            <p:nvPr/>
          </p:nvSpPr>
          <p:spPr>
            <a:xfrm rot="5400000">
              <a:off x="2117598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" name="Google Shape;383;p31"/>
            <p:cNvSpPr/>
            <p:nvPr/>
          </p:nvSpPr>
          <p:spPr>
            <a:xfrm rot="5400000">
              <a:off x="2117598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" name="Google Shape;384;p31"/>
            <p:cNvSpPr/>
            <p:nvPr/>
          </p:nvSpPr>
          <p:spPr>
            <a:xfrm rot="5400000">
              <a:off x="1951511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" name="Google Shape;385;p31"/>
            <p:cNvSpPr/>
            <p:nvPr/>
          </p:nvSpPr>
          <p:spPr>
            <a:xfrm rot="5400000">
              <a:off x="1951511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" name="Google Shape;386;p31"/>
            <p:cNvSpPr/>
            <p:nvPr/>
          </p:nvSpPr>
          <p:spPr>
            <a:xfrm rot="5400000">
              <a:off x="1951511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" name="Google Shape;387;p31"/>
            <p:cNvSpPr/>
            <p:nvPr/>
          </p:nvSpPr>
          <p:spPr>
            <a:xfrm rot="5400000">
              <a:off x="1951511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" name="Google Shape;388;p31"/>
            <p:cNvSpPr/>
            <p:nvPr/>
          </p:nvSpPr>
          <p:spPr>
            <a:xfrm rot="5400000">
              <a:off x="1951511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" name="Google Shape;389;p31"/>
            <p:cNvSpPr/>
            <p:nvPr/>
          </p:nvSpPr>
          <p:spPr>
            <a:xfrm rot="5400000">
              <a:off x="1951496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" name="Google Shape;390;p31"/>
            <p:cNvSpPr/>
            <p:nvPr/>
          </p:nvSpPr>
          <p:spPr>
            <a:xfrm rot="5400000">
              <a:off x="1951511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" name="Google Shape;391;p31"/>
            <p:cNvSpPr/>
            <p:nvPr/>
          </p:nvSpPr>
          <p:spPr>
            <a:xfrm rot="5400000">
              <a:off x="1951511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" name="Google Shape;392;p31"/>
            <p:cNvSpPr/>
            <p:nvPr/>
          </p:nvSpPr>
          <p:spPr>
            <a:xfrm rot="5400000">
              <a:off x="1951511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" name="Google Shape;393;p31"/>
            <p:cNvSpPr/>
            <p:nvPr/>
          </p:nvSpPr>
          <p:spPr>
            <a:xfrm rot="5400000">
              <a:off x="1785426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" name="Google Shape;394;p31"/>
            <p:cNvSpPr/>
            <p:nvPr/>
          </p:nvSpPr>
          <p:spPr>
            <a:xfrm rot="5400000">
              <a:off x="1785426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" name="Google Shape;395;p31"/>
            <p:cNvSpPr/>
            <p:nvPr/>
          </p:nvSpPr>
          <p:spPr>
            <a:xfrm rot="5400000">
              <a:off x="1785426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" name="Google Shape;396;p31"/>
            <p:cNvSpPr/>
            <p:nvPr/>
          </p:nvSpPr>
          <p:spPr>
            <a:xfrm rot="5400000">
              <a:off x="1785426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" name="Google Shape;397;p31"/>
            <p:cNvSpPr/>
            <p:nvPr/>
          </p:nvSpPr>
          <p:spPr>
            <a:xfrm rot="5400000">
              <a:off x="1785426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" name="Google Shape;398;p31"/>
            <p:cNvSpPr/>
            <p:nvPr/>
          </p:nvSpPr>
          <p:spPr>
            <a:xfrm rot="5400000">
              <a:off x="1785426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" name="Google Shape;399;p31"/>
            <p:cNvSpPr/>
            <p:nvPr/>
          </p:nvSpPr>
          <p:spPr>
            <a:xfrm rot="5400000">
              <a:off x="1785426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" name="Google Shape;400;p31"/>
            <p:cNvSpPr/>
            <p:nvPr/>
          </p:nvSpPr>
          <p:spPr>
            <a:xfrm rot="5400000">
              <a:off x="1785426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" name="Google Shape;401;p31"/>
            <p:cNvSpPr/>
            <p:nvPr/>
          </p:nvSpPr>
          <p:spPr>
            <a:xfrm rot="5400000">
              <a:off x="1785426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" name="Google Shape;402;p31"/>
            <p:cNvSpPr/>
            <p:nvPr/>
          </p:nvSpPr>
          <p:spPr>
            <a:xfrm rot="5400000">
              <a:off x="1619339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" name="Google Shape;403;p31"/>
            <p:cNvSpPr/>
            <p:nvPr/>
          </p:nvSpPr>
          <p:spPr>
            <a:xfrm rot="5400000">
              <a:off x="1619339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" name="Google Shape;404;p31"/>
            <p:cNvSpPr/>
            <p:nvPr/>
          </p:nvSpPr>
          <p:spPr>
            <a:xfrm rot="5400000">
              <a:off x="1619339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 rot="5400000">
              <a:off x="1619339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 rot="5400000">
              <a:off x="1619339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 rot="5400000">
              <a:off x="1619324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 rot="5400000">
              <a:off x="1619339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 rot="5400000">
              <a:off x="1619339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 rot="5400000">
              <a:off x="1619339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1" name="Google Shape;411;p31"/>
            <p:cNvSpPr/>
            <p:nvPr/>
          </p:nvSpPr>
          <p:spPr>
            <a:xfrm rot="5400000">
              <a:off x="145325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 rot="5400000">
              <a:off x="145325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3" name="Google Shape;413;p31"/>
            <p:cNvSpPr/>
            <p:nvPr/>
          </p:nvSpPr>
          <p:spPr>
            <a:xfrm rot="5400000">
              <a:off x="145325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 rot="5400000">
              <a:off x="145325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5" name="Google Shape;415;p31"/>
            <p:cNvSpPr/>
            <p:nvPr/>
          </p:nvSpPr>
          <p:spPr>
            <a:xfrm rot="5400000">
              <a:off x="145325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" name="Google Shape;416;p31"/>
            <p:cNvSpPr/>
            <p:nvPr/>
          </p:nvSpPr>
          <p:spPr>
            <a:xfrm rot="5400000">
              <a:off x="145325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 rot="5400000">
              <a:off x="145325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" name="Google Shape;418;p31"/>
            <p:cNvSpPr/>
            <p:nvPr/>
          </p:nvSpPr>
          <p:spPr>
            <a:xfrm rot="5400000">
              <a:off x="145325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 rot="5400000">
              <a:off x="145325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 rot="5400000">
              <a:off x="128716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 rot="5400000">
              <a:off x="128716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 rot="5400000">
              <a:off x="128716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 rot="5400000">
              <a:off x="128716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 rot="5400000">
              <a:off x="128716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5" name="Google Shape;425;p31"/>
            <p:cNvSpPr/>
            <p:nvPr/>
          </p:nvSpPr>
          <p:spPr>
            <a:xfrm rot="5400000">
              <a:off x="128715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 rot="5400000">
              <a:off x="128716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31"/>
            <p:cNvSpPr/>
            <p:nvPr/>
          </p:nvSpPr>
          <p:spPr>
            <a:xfrm rot="5400000">
              <a:off x="128716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 rot="5400000">
              <a:off x="128716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 rot="5400000">
              <a:off x="1121047" y="28803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0" name="Google Shape;430;p31"/>
            <p:cNvSpPr/>
            <p:nvPr/>
          </p:nvSpPr>
          <p:spPr>
            <a:xfrm rot="5400000">
              <a:off x="1121047" y="25402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1" name="Google Shape;431;p31"/>
            <p:cNvSpPr/>
            <p:nvPr/>
          </p:nvSpPr>
          <p:spPr>
            <a:xfrm rot="5400000">
              <a:off x="1121047" y="22001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 rot="5400000">
              <a:off x="1121047" y="185995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 rot="5400000">
              <a:off x="1121047" y="151983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4" name="Google Shape;434;p31"/>
            <p:cNvSpPr/>
            <p:nvPr/>
          </p:nvSpPr>
          <p:spPr>
            <a:xfrm rot="5400000">
              <a:off x="1121047" y="11797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5" name="Google Shape;435;p31"/>
            <p:cNvSpPr/>
            <p:nvPr/>
          </p:nvSpPr>
          <p:spPr>
            <a:xfrm rot="5400000">
              <a:off x="1121047" y="839610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 rot="5400000">
              <a:off x="1121047" y="49949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 rot="5400000">
              <a:off x="1121047" y="15938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 rot="5400000">
              <a:off x="954930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9" name="Google Shape;439;p31"/>
            <p:cNvSpPr/>
            <p:nvPr/>
          </p:nvSpPr>
          <p:spPr>
            <a:xfrm rot="5400000">
              <a:off x="954930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0" name="Google Shape;440;p31"/>
            <p:cNvSpPr/>
            <p:nvPr/>
          </p:nvSpPr>
          <p:spPr>
            <a:xfrm rot="5400000">
              <a:off x="954930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1" name="Google Shape;441;p31"/>
            <p:cNvSpPr/>
            <p:nvPr/>
          </p:nvSpPr>
          <p:spPr>
            <a:xfrm rot="5400000">
              <a:off x="954930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 rot="5400000">
              <a:off x="954930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3" name="Google Shape;443;p31"/>
            <p:cNvSpPr/>
            <p:nvPr/>
          </p:nvSpPr>
          <p:spPr>
            <a:xfrm rot="5400000">
              <a:off x="954915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4" name="Google Shape;444;p31"/>
            <p:cNvSpPr/>
            <p:nvPr/>
          </p:nvSpPr>
          <p:spPr>
            <a:xfrm rot="5400000">
              <a:off x="954930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5" name="Google Shape;445;p31"/>
            <p:cNvSpPr/>
            <p:nvPr/>
          </p:nvSpPr>
          <p:spPr>
            <a:xfrm rot="5400000">
              <a:off x="954930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6" name="Google Shape;446;p31"/>
            <p:cNvSpPr/>
            <p:nvPr/>
          </p:nvSpPr>
          <p:spPr>
            <a:xfrm rot="5400000">
              <a:off x="954930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7" name="Google Shape;447;p31"/>
            <p:cNvSpPr/>
            <p:nvPr/>
          </p:nvSpPr>
          <p:spPr>
            <a:xfrm rot="5400000">
              <a:off x="788844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8" name="Google Shape;448;p31"/>
            <p:cNvSpPr/>
            <p:nvPr/>
          </p:nvSpPr>
          <p:spPr>
            <a:xfrm rot="5400000">
              <a:off x="788844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 rot="5400000">
              <a:off x="788844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 rot="5400000">
              <a:off x="788844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 rot="5400000">
              <a:off x="788844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 rot="5400000">
              <a:off x="788844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 rot="5400000">
              <a:off x="788844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 rot="5400000">
              <a:off x="788844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5" name="Google Shape;455;p31"/>
            <p:cNvSpPr/>
            <p:nvPr/>
          </p:nvSpPr>
          <p:spPr>
            <a:xfrm rot="5400000">
              <a:off x="788844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6" name="Google Shape;456;p31"/>
            <p:cNvSpPr/>
            <p:nvPr/>
          </p:nvSpPr>
          <p:spPr>
            <a:xfrm rot="5400000">
              <a:off x="62275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31"/>
            <p:cNvSpPr/>
            <p:nvPr/>
          </p:nvSpPr>
          <p:spPr>
            <a:xfrm rot="5400000">
              <a:off x="62275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31"/>
            <p:cNvSpPr/>
            <p:nvPr/>
          </p:nvSpPr>
          <p:spPr>
            <a:xfrm rot="5400000">
              <a:off x="62275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31"/>
            <p:cNvSpPr/>
            <p:nvPr/>
          </p:nvSpPr>
          <p:spPr>
            <a:xfrm rot="5400000">
              <a:off x="62275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0" name="Google Shape;460;p31"/>
            <p:cNvSpPr/>
            <p:nvPr/>
          </p:nvSpPr>
          <p:spPr>
            <a:xfrm rot="5400000">
              <a:off x="62275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1" name="Google Shape;461;p31"/>
            <p:cNvSpPr/>
            <p:nvPr/>
          </p:nvSpPr>
          <p:spPr>
            <a:xfrm rot="5400000">
              <a:off x="62274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 rot="5400000">
              <a:off x="62275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 rot="5400000">
              <a:off x="62275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 rot="5400000">
              <a:off x="62275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 rot="5400000">
              <a:off x="456672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 rot="5400000">
              <a:off x="456672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 rot="5400000">
              <a:off x="456672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 rot="5400000">
              <a:off x="456672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 rot="5400000">
              <a:off x="456672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 rot="5400000">
              <a:off x="456672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 rot="5400000">
              <a:off x="456672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2" name="Google Shape;472;p31"/>
            <p:cNvSpPr/>
            <p:nvPr/>
          </p:nvSpPr>
          <p:spPr>
            <a:xfrm rot="5400000">
              <a:off x="456672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 rot="5400000">
              <a:off x="456672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4" name="Google Shape;474;p31"/>
            <p:cNvSpPr/>
            <p:nvPr/>
          </p:nvSpPr>
          <p:spPr>
            <a:xfrm rot="5400000">
              <a:off x="290552" y="-6703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 rot="5400000">
              <a:off x="290552" y="3334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6" name="Google Shape;476;p31"/>
            <p:cNvSpPr/>
            <p:nvPr/>
          </p:nvSpPr>
          <p:spPr>
            <a:xfrm rot="5400000">
              <a:off x="290552" y="6735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7" name="Google Shape;477;p31"/>
            <p:cNvSpPr/>
            <p:nvPr/>
          </p:nvSpPr>
          <p:spPr>
            <a:xfrm rot="5400000">
              <a:off x="290552" y="10136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8" name="Google Shape;478;p31"/>
            <p:cNvSpPr/>
            <p:nvPr/>
          </p:nvSpPr>
          <p:spPr>
            <a:xfrm rot="5400000">
              <a:off x="290552" y="13537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9" name="Google Shape;479;p31"/>
            <p:cNvSpPr/>
            <p:nvPr/>
          </p:nvSpPr>
          <p:spPr>
            <a:xfrm rot="5400000">
              <a:off x="290537" y="1693888"/>
              <a:ext cx="61966" cy="75341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0" name="Google Shape;480;p31"/>
            <p:cNvSpPr/>
            <p:nvPr/>
          </p:nvSpPr>
          <p:spPr>
            <a:xfrm rot="5400000">
              <a:off x="290552" y="2034025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1" name="Google Shape;481;p31"/>
            <p:cNvSpPr/>
            <p:nvPr/>
          </p:nvSpPr>
          <p:spPr>
            <a:xfrm rot="5400000">
              <a:off x="290552" y="237413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2" name="Google Shape;482;p31"/>
            <p:cNvSpPr/>
            <p:nvPr/>
          </p:nvSpPr>
          <p:spPr>
            <a:xfrm rot="5400000">
              <a:off x="290552" y="27142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3" name="Google Shape;483;p31"/>
            <p:cNvSpPr/>
            <p:nvPr/>
          </p:nvSpPr>
          <p:spPr>
            <a:xfrm rot="5400000">
              <a:off x="12442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4" name="Google Shape;484;p31"/>
            <p:cNvSpPr/>
            <p:nvPr/>
          </p:nvSpPr>
          <p:spPr>
            <a:xfrm rot="5400000">
              <a:off x="12442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5" name="Google Shape;485;p31"/>
            <p:cNvSpPr/>
            <p:nvPr/>
          </p:nvSpPr>
          <p:spPr>
            <a:xfrm rot="5400000">
              <a:off x="12442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6" name="Google Shape;486;p31"/>
            <p:cNvSpPr/>
            <p:nvPr/>
          </p:nvSpPr>
          <p:spPr>
            <a:xfrm rot="5400000">
              <a:off x="12442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31"/>
            <p:cNvSpPr/>
            <p:nvPr/>
          </p:nvSpPr>
          <p:spPr>
            <a:xfrm rot="5400000">
              <a:off x="12442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8" name="Google Shape;488;p31"/>
            <p:cNvSpPr/>
            <p:nvPr/>
          </p:nvSpPr>
          <p:spPr>
            <a:xfrm rot="5400000">
              <a:off x="12442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9" name="Google Shape;489;p31"/>
            <p:cNvSpPr/>
            <p:nvPr/>
          </p:nvSpPr>
          <p:spPr>
            <a:xfrm rot="5400000">
              <a:off x="12442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5400000">
              <a:off x="12442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1" name="Google Shape;491;p31"/>
            <p:cNvSpPr/>
            <p:nvPr/>
          </p:nvSpPr>
          <p:spPr>
            <a:xfrm rot="5400000">
              <a:off x="12442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p31"/>
            <p:cNvSpPr/>
            <p:nvPr/>
          </p:nvSpPr>
          <p:spPr>
            <a:xfrm rot="5400000">
              <a:off x="294802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3" name="Google Shape;493;p31"/>
            <p:cNvSpPr/>
            <p:nvPr/>
          </p:nvSpPr>
          <p:spPr>
            <a:xfrm rot="5400000">
              <a:off x="294802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4" name="Google Shape;494;p31"/>
            <p:cNvSpPr/>
            <p:nvPr/>
          </p:nvSpPr>
          <p:spPr>
            <a:xfrm rot="5400000">
              <a:off x="294802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5" name="Google Shape;495;p31"/>
            <p:cNvSpPr/>
            <p:nvPr/>
          </p:nvSpPr>
          <p:spPr>
            <a:xfrm rot="5400000">
              <a:off x="294802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6" name="Google Shape;496;p31"/>
            <p:cNvSpPr/>
            <p:nvPr/>
          </p:nvSpPr>
          <p:spPr>
            <a:xfrm rot="5400000">
              <a:off x="294802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7" name="Google Shape;497;p31"/>
            <p:cNvSpPr/>
            <p:nvPr/>
          </p:nvSpPr>
          <p:spPr>
            <a:xfrm rot="5400000">
              <a:off x="294801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8" name="Google Shape;498;p31"/>
            <p:cNvSpPr/>
            <p:nvPr/>
          </p:nvSpPr>
          <p:spPr>
            <a:xfrm rot="5400000">
              <a:off x="294802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9" name="Google Shape;499;p31"/>
            <p:cNvSpPr/>
            <p:nvPr/>
          </p:nvSpPr>
          <p:spPr>
            <a:xfrm rot="5400000">
              <a:off x="294802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0" name="Google Shape;500;p31"/>
            <p:cNvSpPr/>
            <p:nvPr/>
          </p:nvSpPr>
          <p:spPr>
            <a:xfrm rot="5400000">
              <a:off x="294802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1" name="Google Shape;501;p31"/>
            <p:cNvSpPr/>
            <p:nvPr/>
          </p:nvSpPr>
          <p:spPr>
            <a:xfrm rot="5400000">
              <a:off x="2781941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2" name="Google Shape;502;p31"/>
            <p:cNvSpPr/>
            <p:nvPr/>
          </p:nvSpPr>
          <p:spPr>
            <a:xfrm rot="5400000">
              <a:off x="2781941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" name="Google Shape;503;p31"/>
            <p:cNvSpPr/>
            <p:nvPr/>
          </p:nvSpPr>
          <p:spPr>
            <a:xfrm rot="5400000">
              <a:off x="2781941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" name="Google Shape;504;p31"/>
            <p:cNvSpPr/>
            <p:nvPr/>
          </p:nvSpPr>
          <p:spPr>
            <a:xfrm rot="5400000">
              <a:off x="2781941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" name="Google Shape;505;p31"/>
            <p:cNvSpPr/>
            <p:nvPr/>
          </p:nvSpPr>
          <p:spPr>
            <a:xfrm rot="5400000">
              <a:off x="2781941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6" name="Google Shape;506;p31"/>
            <p:cNvSpPr/>
            <p:nvPr/>
          </p:nvSpPr>
          <p:spPr>
            <a:xfrm rot="5400000">
              <a:off x="2781941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31"/>
            <p:cNvSpPr/>
            <p:nvPr/>
          </p:nvSpPr>
          <p:spPr>
            <a:xfrm rot="5400000">
              <a:off x="2781941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31"/>
            <p:cNvSpPr/>
            <p:nvPr/>
          </p:nvSpPr>
          <p:spPr>
            <a:xfrm rot="5400000">
              <a:off x="2781941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31"/>
            <p:cNvSpPr/>
            <p:nvPr/>
          </p:nvSpPr>
          <p:spPr>
            <a:xfrm rot="5400000">
              <a:off x="2781941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31"/>
            <p:cNvSpPr/>
            <p:nvPr/>
          </p:nvSpPr>
          <p:spPr>
            <a:xfrm rot="5400000">
              <a:off x="311411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31"/>
            <p:cNvSpPr/>
            <p:nvPr/>
          </p:nvSpPr>
          <p:spPr>
            <a:xfrm rot="5400000">
              <a:off x="311411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31"/>
            <p:cNvSpPr/>
            <p:nvPr/>
          </p:nvSpPr>
          <p:spPr>
            <a:xfrm rot="5400000">
              <a:off x="311411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31"/>
            <p:cNvSpPr/>
            <p:nvPr/>
          </p:nvSpPr>
          <p:spPr>
            <a:xfrm rot="5400000">
              <a:off x="311411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31"/>
            <p:cNvSpPr/>
            <p:nvPr/>
          </p:nvSpPr>
          <p:spPr>
            <a:xfrm rot="5400000">
              <a:off x="311411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31"/>
            <p:cNvSpPr/>
            <p:nvPr/>
          </p:nvSpPr>
          <p:spPr>
            <a:xfrm rot="5400000">
              <a:off x="311411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31"/>
            <p:cNvSpPr/>
            <p:nvPr/>
          </p:nvSpPr>
          <p:spPr>
            <a:xfrm rot="5400000">
              <a:off x="311411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31"/>
            <p:cNvSpPr/>
            <p:nvPr/>
          </p:nvSpPr>
          <p:spPr>
            <a:xfrm rot="5400000">
              <a:off x="311411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8" name="Google Shape;518;p31"/>
            <p:cNvSpPr/>
            <p:nvPr/>
          </p:nvSpPr>
          <p:spPr>
            <a:xfrm rot="5400000">
              <a:off x="311411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9" name="Google Shape;519;p31"/>
            <p:cNvSpPr/>
            <p:nvPr/>
          </p:nvSpPr>
          <p:spPr>
            <a:xfrm rot="5400000">
              <a:off x="311411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0" name="Google Shape;520;p31"/>
            <p:cNvSpPr/>
            <p:nvPr/>
          </p:nvSpPr>
          <p:spPr>
            <a:xfrm rot="5400000">
              <a:off x="311411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1" name="Google Shape;521;p31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2" name="Google Shape;522;p31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31"/>
          <p:cNvSpPr>
            <a:spLocks noGrp="1"/>
          </p:cNvSpPr>
          <p:nvPr>
            <p:ph type="pic" idx="2"/>
          </p:nvPr>
        </p:nvSpPr>
        <p:spPr>
          <a:xfrm>
            <a:off x="1269876" y="1052735"/>
            <a:ext cx="3096344" cy="4752528"/>
          </a:xfrm>
          <a:prstGeom prst="rect">
            <a:avLst/>
          </a:prstGeom>
          <a:noFill/>
          <a:ln>
            <a:noFill/>
          </a:ln>
        </p:spPr>
      </p:sp>
      <p:sp>
        <p:nvSpPr>
          <p:cNvPr id="524" name="Google Shape;524;p31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25" name="Google Shape;525;p31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03093" y="186611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1"/>
          <p:cNvSpPr/>
          <p:nvPr/>
        </p:nvSpPr>
        <p:spPr>
          <a:xfrm>
            <a:off x="4387443" y="2151864"/>
            <a:ext cx="7811993" cy="9144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7" name="Google Shape;527;p31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te">
  <p:cSld name="Qute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/>
          <p:nvPr/>
        </p:nvSpPr>
        <p:spPr>
          <a:xfrm rot="10800000" flipH="1">
            <a:off x="0" y="0"/>
            <a:ext cx="12188825" cy="3717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12" name="Google Shape;312;p41"/>
          <p:cNvGrpSpPr/>
          <p:nvPr/>
        </p:nvGrpSpPr>
        <p:grpSpPr>
          <a:xfrm>
            <a:off x="117748" y="1"/>
            <a:ext cx="3064980" cy="3603431"/>
            <a:chOff x="117748" y="0"/>
            <a:chExt cx="3064980" cy="3603431"/>
          </a:xfrm>
        </p:grpSpPr>
        <p:sp>
          <p:nvSpPr>
            <p:cNvPr id="313" name="Google Shape;313;p41"/>
            <p:cNvSpPr/>
            <p:nvPr/>
          </p:nvSpPr>
          <p:spPr>
            <a:xfrm rot="5400000">
              <a:off x="2615855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" name="Google Shape;314;p41"/>
            <p:cNvSpPr/>
            <p:nvPr/>
          </p:nvSpPr>
          <p:spPr>
            <a:xfrm rot="5400000">
              <a:off x="2615855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" name="Google Shape;315;p41"/>
            <p:cNvSpPr/>
            <p:nvPr/>
          </p:nvSpPr>
          <p:spPr>
            <a:xfrm rot="5400000">
              <a:off x="244976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" name="Google Shape;316;p41"/>
            <p:cNvSpPr/>
            <p:nvPr/>
          </p:nvSpPr>
          <p:spPr>
            <a:xfrm rot="5400000">
              <a:off x="244976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" name="Google Shape;317;p41"/>
            <p:cNvSpPr/>
            <p:nvPr/>
          </p:nvSpPr>
          <p:spPr>
            <a:xfrm rot="5400000">
              <a:off x="2283683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" name="Google Shape;318;p41"/>
            <p:cNvSpPr/>
            <p:nvPr/>
          </p:nvSpPr>
          <p:spPr>
            <a:xfrm rot="5400000">
              <a:off x="2283683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" name="Google Shape;319;p41"/>
            <p:cNvSpPr/>
            <p:nvPr/>
          </p:nvSpPr>
          <p:spPr>
            <a:xfrm rot="5400000">
              <a:off x="2117598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" name="Google Shape;320;p41"/>
            <p:cNvSpPr/>
            <p:nvPr/>
          </p:nvSpPr>
          <p:spPr>
            <a:xfrm rot="5400000">
              <a:off x="2117598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" name="Google Shape;321;p41"/>
            <p:cNvSpPr/>
            <p:nvPr/>
          </p:nvSpPr>
          <p:spPr>
            <a:xfrm rot="5400000">
              <a:off x="1951511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" name="Google Shape;322;p41"/>
            <p:cNvSpPr/>
            <p:nvPr/>
          </p:nvSpPr>
          <p:spPr>
            <a:xfrm rot="5400000">
              <a:off x="1951511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" name="Google Shape;323;p41"/>
            <p:cNvSpPr/>
            <p:nvPr/>
          </p:nvSpPr>
          <p:spPr>
            <a:xfrm rot="5400000">
              <a:off x="1785426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41"/>
            <p:cNvSpPr/>
            <p:nvPr/>
          </p:nvSpPr>
          <p:spPr>
            <a:xfrm rot="5400000">
              <a:off x="1785426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" name="Google Shape;325;p41"/>
            <p:cNvSpPr/>
            <p:nvPr/>
          </p:nvSpPr>
          <p:spPr>
            <a:xfrm rot="5400000">
              <a:off x="1619339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" name="Google Shape;326;p41"/>
            <p:cNvSpPr/>
            <p:nvPr/>
          </p:nvSpPr>
          <p:spPr>
            <a:xfrm rot="5400000">
              <a:off x="1619339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" name="Google Shape;327;p41"/>
            <p:cNvSpPr/>
            <p:nvPr/>
          </p:nvSpPr>
          <p:spPr>
            <a:xfrm rot="5400000">
              <a:off x="145325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41"/>
            <p:cNvSpPr/>
            <p:nvPr/>
          </p:nvSpPr>
          <p:spPr>
            <a:xfrm rot="5400000">
              <a:off x="145325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" name="Google Shape;329;p41"/>
            <p:cNvSpPr/>
            <p:nvPr/>
          </p:nvSpPr>
          <p:spPr>
            <a:xfrm rot="5400000">
              <a:off x="128716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" name="Google Shape;330;p41"/>
            <p:cNvSpPr/>
            <p:nvPr/>
          </p:nvSpPr>
          <p:spPr>
            <a:xfrm rot="5400000">
              <a:off x="128716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" name="Google Shape;331;p41"/>
            <p:cNvSpPr/>
            <p:nvPr/>
          </p:nvSpPr>
          <p:spPr>
            <a:xfrm rot="5400000">
              <a:off x="1121047" y="35347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" name="Google Shape;332;p41"/>
            <p:cNvSpPr/>
            <p:nvPr/>
          </p:nvSpPr>
          <p:spPr>
            <a:xfrm rot="5400000">
              <a:off x="1121047" y="319467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" name="Google Shape;333;p41"/>
            <p:cNvSpPr/>
            <p:nvPr/>
          </p:nvSpPr>
          <p:spPr>
            <a:xfrm rot="5400000">
              <a:off x="954930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" name="Google Shape;334;p41"/>
            <p:cNvSpPr/>
            <p:nvPr/>
          </p:nvSpPr>
          <p:spPr>
            <a:xfrm rot="5400000">
              <a:off x="954930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" name="Google Shape;335;p41"/>
            <p:cNvSpPr/>
            <p:nvPr/>
          </p:nvSpPr>
          <p:spPr>
            <a:xfrm rot="5400000">
              <a:off x="788844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" name="Google Shape;336;p41"/>
            <p:cNvSpPr/>
            <p:nvPr/>
          </p:nvSpPr>
          <p:spPr>
            <a:xfrm rot="5400000">
              <a:off x="788844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" name="Google Shape;337;p41"/>
            <p:cNvSpPr/>
            <p:nvPr/>
          </p:nvSpPr>
          <p:spPr>
            <a:xfrm rot="5400000">
              <a:off x="62275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" name="Google Shape;338;p41"/>
            <p:cNvSpPr/>
            <p:nvPr/>
          </p:nvSpPr>
          <p:spPr>
            <a:xfrm rot="5400000">
              <a:off x="62275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" name="Google Shape;339;p41"/>
            <p:cNvSpPr/>
            <p:nvPr/>
          </p:nvSpPr>
          <p:spPr>
            <a:xfrm rot="5400000">
              <a:off x="456672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" name="Google Shape;340;p41"/>
            <p:cNvSpPr/>
            <p:nvPr/>
          </p:nvSpPr>
          <p:spPr>
            <a:xfrm rot="5400000">
              <a:off x="456672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" name="Google Shape;341;p41"/>
            <p:cNvSpPr/>
            <p:nvPr/>
          </p:nvSpPr>
          <p:spPr>
            <a:xfrm rot="5400000">
              <a:off x="290552" y="30285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" name="Google Shape;342;p41"/>
            <p:cNvSpPr/>
            <p:nvPr/>
          </p:nvSpPr>
          <p:spPr>
            <a:xfrm rot="5400000">
              <a:off x="290552" y="336870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" name="Google Shape;343;p41"/>
            <p:cNvSpPr/>
            <p:nvPr/>
          </p:nvSpPr>
          <p:spPr>
            <a:xfrm rot="5400000">
              <a:off x="12442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" name="Google Shape;344;p41"/>
            <p:cNvSpPr/>
            <p:nvPr/>
          </p:nvSpPr>
          <p:spPr>
            <a:xfrm rot="5400000">
              <a:off x="12442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" name="Google Shape;345;p41"/>
            <p:cNvSpPr/>
            <p:nvPr/>
          </p:nvSpPr>
          <p:spPr>
            <a:xfrm rot="5400000">
              <a:off x="294802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" name="Google Shape;346;p41"/>
            <p:cNvSpPr/>
            <p:nvPr/>
          </p:nvSpPr>
          <p:spPr>
            <a:xfrm rot="5400000">
              <a:off x="294802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" name="Google Shape;347;p41"/>
            <p:cNvSpPr/>
            <p:nvPr/>
          </p:nvSpPr>
          <p:spPr>
            <a:xfrm rot="5400000">
              <a:off x="2781941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" name="Google Shape;348;p41"/>
            <p:cNvSpPr/>
            <p:nvPr/>
          </p:nvSpPr>
          <p:spPr>
            <a:xfrm rot="5400000">
              <a:off x="2781941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p41"/>
            <p:cNvSpPr/>
            <p:nvPr/>
          </p:nvSpPr>
          <p:spPr>
            <a:xfrm rot="5400000">
              <a:off x="2615855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" name="Google Shape;350;p41"/>
            <p:cNvSpPr/>
            <p:nvPr/>
          </p:nvSpPr>
          <p:spPr>
            <a:xfrm rot="5400000">
              <a:off x="2615855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" name="Google Shape;351;p41"/>
            <p:cNvSpPr/>
            <p:nvPr/>
          </p:nvSpPr>
          <p:spPr>
            <a:xfrm rot="5400000">
              <a:off x="2615855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" name="Google Shape;352;p41"/>
            <p:cNvSpPr/>
            <p:nvPr/>
          </p:nvSpPr>
          <p:spPr>
            <a:xfrm rot="5400000">
              <a:off x="2615855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" name="Google Shape;353;p41"/>
            <p:cNvSpPr/>
            <p:nvPr/>
          </p:nvSpPr>
          <p:spPr>
            <a:xfrm rot="5400000">
              <a:off x="2615855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" name="Google Shape;354;p41"/>
            <p:cNvSpPr/>
            <p:nvPr/>
          </p:nvSpPr>
          <p:spPr>
            <a:xfrm rot="5400000">
              <a:off x="2615841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" name="Google Shape;355;p41"/>
            <p:cNvSpPr/>
            <p:nvPr/>
          </p:nvSpPr>
          <p:spPr>
            <a:xfrm rot="5400000">
              <a:off x="2615855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" name="Google Shape;356;p41"/>
            <p:cNvSpPr/>
            <p:nvPr/>
          </p:nvSpPr>
          <p:spPr>
            <a:xfrm rot="5400000">
              <a:off x="2615855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" name="Google Shape;357;p41"/>
            <p:cNvSpPr/>
            <p:nvPr/>
          </p:nvSpPr>
          <p:spPr>
            <a:xfrm rot="5400000">
              <a:off x="2615855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" name="Google Shape;358;p41"/>
            <p:cNvSpPr/>
            <p:nvPr/>
          </p:nvSpPr>
          <p:spPr>
            <a:xfrm rot="5400000">
              <a:off x="244976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" name="Google Shape;359;p41"/>
            <p:cNvSpPr/>
            <p:nvPr/>
          </p:nvSpPr>
          <p:spPr>
            <a:xfrm rot="5400000">
              <a:off x="244976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" name="Google Shape;360;p41"/>
            <p:cNvSpPr/>
            <p:nvPr/>
          </p:nvSpPr>
          <p:spPr>
            <a:xfrm rot="5400000">
              <a:off x="244976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" name="Google Shape;361;p41"/>
            <p:cNvSpPr/>
            <p:nvPr/>
          </p:nvSpPr>
          <p:spPr>
            <a:xfrm rot="5400000">
              <a:off x="244976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" name="Google Shape;362;p41"/>
            <p:cNvSpPr/>
            <p:nvPr/>
          </p:nvSpPr>
          <p:spPr>
            <a:xfrm rot="5400000">
              <a:off x="244976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" name="Google Shape;363;p41"/>
            <p:cNvSpPr/>
            <p:nvPr/>
          </p:nvSpPr>
          <p:spPr>
            <a:xfrm rot="5400000">
              <a:off x="244976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" name="Google Shape;364;p41"/>
            <p:cNvSpPr/>
            <p:nvPr/>
          </p:nvSpPr>
          <p:spPr>
            <a:xfrm rot="5400000">
              <a:off x="244976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" name="Google Shape;365;p41"/>
            <p:cNvSpPr/>
            <p:nvPr/>
          </p:nvSpPr>
          <p:spPr>
            <a:xfrm rot="5400000">
              <a:off x="244976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" name="Google Shape;366;p41"/>
            <p:cNvSpPr/>
            <p:nvPr/>
          </p:nvSpPr>
          <p:spPr>
            <a:xfrm rot="5400000">
              <a:off x="244976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" name="Google Shape;367;p41"/>
            <p:cNvSpPr/>
            <p:nvPr/>
          </p:nvSpPr>
          <p:spPr>
            <a:xfrm rot="5400000">
              <a:off x="2283683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" name="Google Shape;368;p41"/>
            <p:cNvSpPr/>
            <p:nvPr/>
          </p:nvSpPr>
          <p:spPr>
            <a:xfrm rot="5400000">
              <a:off x="2283683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" name="Google Shape;369;p41"/>
            <p:cNvSpPr/>
            <p:nvPr/>
          </p:nvSpPr>
          <p:spPr>
            <a:xfrm rot="5400000">
              <a:off x="2283683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" name="Google Shape;370;p41"/>
            <p:cNvSpPr/>
            <p:nvPr/>
          </p:nvSpPr>
          <p:spPr>
            <a:xfrm rot="5400000">
              <a:off x="2283683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" name="Google Shape;371;p41"/>
            <p:cNvSpPr/>
            <p:nvPr/>
          </p:nvSpPr>
          <p:spPr>
            <a:xfrm rot="5400000">
              <a:off x="2283683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" name="Google Shape;372;p41"/>
            <p:cNvSpPr/>
            <p:nvPr/>
          </p:nvSpPr>
          <p:spPr>
            <a:xfrm rot="5400000">
              <a:off x="2283668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" name="Google Shape;373;p41"/>
            <p:cNvSpPr/>
            <p:nvPr/>
          </p:nvSpPr>
          <p:spPr>
            <a:xfrm rot="5400000">
              <a:off x="2283683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" name="Google Shape;374;p41"/>
            <p:cNvSpPr/>
            <p:nvPr/>
          </p:nvSpPr>
          <p:spPr>
            <a:xfrm rot="5400000">
              <a:off x="2283683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" name="Google Shape;375;p41"/>
            <p:cNvSpPr/>
            <p:nvPr/>
          </p:nvSpPr>
          <p:spPr>
            <a:xfrm rot="5400000">
              <a:off x="2283683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" name="Google Shape;376;p41"/>
            <p:cNvSpPr/>
            <p:nvPr/>
          </p:nvSpPr>
          <p:spPr>
            <a:xfrm rot="5400000">
              <a:off x="2117598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" name="Google Shape;377;p41"/>
            <p:cNvSpPr/>
            <p:nvPr/>
          </p:nvSpPr>
          <p:spPr>
            <a:xfrm rot="5400000">
              <a:off x="2117598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" name="Google Shape;378;p41"/>
            <p:cNvSpPr/>
            <p:nvPr/>
          </p:nvSpPr>
          <p:spPr>
            <a:xfrm rot="5400000">
              <a:off x="2117598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" name="Google Shape;379;p41"/>
            <p:cNvSpPr/>
            <p:nvPr/>
          </p:nvSpPr>
          <p:spPr>
            <a:xfrm rot="5400000">
              <a:off x="2117598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" name="Google Shape;380;p41"/>
            <p:cNvSpPr/>
            <p:nvPr/>
          </p:nvSpPr>
          <p:spPr>
            <a:xfrm rot="5400000">
              <a:off x="2117598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" name="Google Shape;381;p41"/>
            <p:cNvSpPr/>
            <p:nvPr/>
          </p:nvSpPr>
          <p:spPr>
            <a:xfrm rot="5400000">
              <a:off x="2117598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" name="Google Shape;382;p41"/>
            <p:cNvSpPr/>
            <p:nvPr/>
          </p:nvSpPr>
          <p:spPr>
            <a:xfrm rot="5400000">
              <a:off x="2117598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" name="Google Shape;383;p41"/>
            <p:cNvSpPr/>
            <p:nvPr/>
          </p:nvSpPr>
          <p:spPr>
            <a:xfrm rot="5400000">
              <a:off x="2117598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" name="Google Shape;384;p41"/>
            <p:cNvSpPr/>
            <p:nvPr/>
          </p:nvSpPr>
          <p:spPr>
            <a:xfrm rot="5400000">
              <a:off x="2117598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" name="Google Shape;385;p41"/>
            <p:cNvSpPr/>
            <p:nvPr/>
          </p:nvSpPr>
          <p:spPr>
            <a:xfrm rot="5400000">
              <a:off x="1951511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" name="Google Shape;386;p41"/>
            <p:cNvSpPr/>
            <p:nvPr/>
          </p:nvSpPr>
          <p:spPr>
            <a:xfrm rot="5400000">
              <a:off x="1951511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" name="Google Shape;387;p41"/>
            <p:cNvSpPr/>
            <p:nvPr/>
          </p:nvSpPr>
          <p:spPr>
            <a:xfrm rot="5400000">
              <a:off x="1951511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" name="Google Shape;388;p41"/>
            <p:cNvSpPr/>
            <p:nvPr/>
          </p:nvSpPr>
          <p:spPr>
            <a:xfrm rot="5400000">
              <a:off x="1951511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" name="Google Shape;389;p41"/>
            <p:cNvSpPr/>
            <p:nvPr/>
          </p:nvSpPr>
          <p:spPr>
            <a:xfrm rot="5400000">
              <a:off x="1951511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" name="Google Shape;390;p41"/>
            <p:cNvSpPr/>
            <p:nvPr/>
          </p:nvSpPr>
          <p:spPr>
            <a:xfrm rot="5400000">
              <a:off x="1951496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" name="Google Shape;391;p41"/>
            <p:cNvSpPr/>
            <p:nvPr/>
          </p:nvSpPr>
          <p:spPr>
            <a:xfrm rot="5400000">
              <a:off x="1951511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" name="Google Shape;392;p41"/>
            <p:cNvSpPr/>
            <p:nvPr/>
          </p:nvSpPr>
          <p:spPr>
            <a:xfrm rot="5400000">
              <a:off x="1951511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" name="Google Shape;393;p41"/>
            <p:cNvSpPr/>
            <p:nvPr/>
          </p:nvSpPr>
          <p:spPr>
            <a:xfrm rot="5400000">
              <a:off x="1951511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" name="Google Shape;394;p41"/>
            <p:cNvSpPr/>
            <p:nvPr/>
          </p:nvSpPr>
          <p:spPr>
            <a:xfrm rot="5400000">
              <a:off x="1785426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" name="Google Shape;395;p41"/>
            <p:cNvSpPr/>
            <p:nvPr/>
          </p:nvSpPr>
          <p:spPr>
            <a:xfrm rot="5400000">
              <a:off x="1785426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" name="Google Shape;396;p41"/>
            <p:cNvSpPr/>
            <p:nvPr/>
          </p:nvSpPr>
          <p:spPr>
            <a:xfrm rot="5400000">
              <a:off x="1785426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" name="Google Shape;397;p41"/>
            <p:cNvSpPr/>
            <p:nvPr/>
          </p:nvSpPr>
          <p:spPr>
            <a:xfrm rot="5400000">
              <a:off x="1785426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" name="Google Shape;398;p41"/>
            <p:cNvSpPr/>
            <p:nvPr/>
          </p:nvSpPr>
          <p:spPr>
            <a:xfrm rot="5400000">
              <a:off x="1785426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" name="Google Shape;399;p41"/>
            <p:cNvSpPr/>
            <p:nvPr/>
          </p:nvSpPr>
          <p:spPr>
            <a:xfrm rot="5400000">
              <a:off x="1785426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" name="Google Shape;400;p41"/>
            <p:cNvSpPr/>
            <p:nvPr/>
          </p:nvSpPr>
          <p:spPr>
            <a:xfrm rot="5400000">
              <a:off x="1785426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" name="Google Shape;401;p41"/>
            <p:cNvSpPr/>
            <p:nvPr/>
          </p:nvSpPr>
          <p:spPr>
            <a:xfrm rot="5400000">
              <a:off x="1785426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" name="Google Shape;402;p41"/>
            <p:cNvSpPr/>
            <p:nvPr/>
          </p:nvSpPr>
          <p:spPr>
            <a:xfrm rot="5400000">
              <a:off x="1785426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" name="Google Shape;403;p41"/>
            <p:cNvSpPr/>
            <p:nvPr/>
          </p:nvSpPr>
          <p:spPr>
            <a:xfrm rot="5400000">
              <a:off x="1619339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" name="Google Shape;404;p41"/>
            <p:cNvSpPr/>
            <p:nvPr/>
          </p:nvSpPr>
          <p:spPr>
            <a:xfrm rot="5400000">
              <a:off x="1619339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" name="Google Shape;405;p41"/>
            <p:cNvSpPr/>
            <p:nvPr/>
          </p:nvSpPr>
          <p:spPr>
            <a:xfrm rot="5400000">
              <a:off x="1619339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" name="Google Shape;406;p41"/>
            <p:cNvSpPr/>
            <p:nvPr/>
          </p:nvSpPr>
          <p:spPr>
            <a:xfrm rot="5400000">
              <a:off x="1619339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" name="Google Shape;407;p41"/>
            <p:cNvSpPr/>
            <p:nvPr/>
          </p:nvSpPr>
          <p:spPr>
            <a:xfrm rot="5400000">
              <a:off x="1619339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" name="Google Shape;408;p41"/>
            <p:cNvSpPr/>
            <p:nvPr/>
          </p:nvSpPr>
          <p:spPr>
            <a:xfrm rot="5400000">
              <a:off x="1619324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" name="Google Shape;409;p41"/>
            <p:cNvSpPr/>
            <p:nvPr/>
          </p:nvSpPr>
          <p:spPr>
            <a:xfrm rot="5400000">
              <a:off x="1619339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" name="Google Shape;410;p41"/>
            <p:cNvSpPr/>
            <p:nvPr/>
          </p:nvSpPr>
          <p:spPr>
            <a:xfrm rot="5400000">
              <a:off x="1619339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1" name="Google Shape;411;p41"/>
            <p:cNvSpPr/>
            <p:nvPr/>
          </p:nvSpPr>
          <p:spPr>
            <a:xfrm rot="5400000">
              <a:off x="1619339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2" name="Google Shape;412;p41"/>
            <p:cNvSpPr/>
            <p:nvPr/>
          </p:nvSpPr>
          <p:spPr>
            <a:xfrm rot="5400000">
              <a:off x="145325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3" name="Google Shape;413;p41"/>
            <p:cNvSpPr/>
            <p:nvPr/>
          </p:nvSpPr>
          <p:spPr>
            <a:xfrm rot="5400000">
              <a:off x="145325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4" name="Google Shape;414;p41"/>
            <p:cNvSpPr/>
            <p:nvPr/>
          </p:nvSpPr>
          <p:spPr>
            <a:xfrm rot="5400000">
              <a:off x="145325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5" name="Google Shape;415;p41"/>
            <p:cNvSpPr/>
            <p:nvPr/>
          </p:nvSpPr>
          <p:spPr>
            <a:xfrm rot="5400000">
              <a:off x="145325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" name="Google Shape;416;p41"/>
            <p:cNvSpPr/>
            <p:nvPr/>
          </p:nvSpPr>
          <p:spPr>
            <a:xfrm rot="5400000">
              <a:off x="145325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" name="Google Shape;417;p41"/>
            <p:cNvSpPr/>
            <p:nvPr/>
          </p:nvSpPr>
          <p:spPr>
            <a:xfrm rot="5400000">
              <a:off x="145325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" name="Google Shape;418;p41"/>
            <p:cNvSpPr/>
            <p:nvPr/>
          </p:nvSpPr>
          <p:spPr>
            <a:xfrm rot="5400000">
              <a:off x="145325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9" name="Google Shape;419;p41"/>
            <p:cNvSpPr/>
            <p:nvPr/>
          </p:nvSpPr>
          <p:spPr>
            <a:xfrm rot="5400000">
              <a:off x="145325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0" name="Google Shape;420;p41"/>
            <p:cNvSpPr/>
            <p:nvPr/>
          </p:nvSpPr>
          <p:spPr>
            <a:xfrm rot="5400000">
              <a:off x="145325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1" name="Google Shape;421;p41"/>
            <p:cNvSpPr/>
            <p:nvPr/>
          </p:nvSpPr>
          <p:spPr>
            <a:xfrm rot="5400000">
              <a:off x="128716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2" name="Google Shape;422;p41"/>
            <p:cNvSpPr/>
            <p:nvPr/>
          </p:nvSpPr>
          <p:spPr>
            <a:xfrm rot="5400000">
              <a:off x="128716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3" name="Google Shape;423;p41"/>
            <p:cNvSpPr/>
            <p:nvPr/>
          </p:nvSpPr>
          <p:spPr>
            <a:xfrm rot="5400000">
              <a:off x="128716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4" name="Google Shape;424;p41"/>
            <p:cNvSpPr/>
            <p:nvPr/>
          </p:nvSpPr>
          <p:spPr>
            <a:xfrm rot="5400000">
              <a:off x="128716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5" name="Google Shape;425;p41"/>
            <p:cNvSpPr/>
            <p:nvPr/>
          </p:nvSpPr>
          <p:spPr>
            <a:xfrm rot="5400000">
              <a:off x="128716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6" name="Google Shape;426;p41"/>
            <p:cNvSpPr/>
            <p:nvPr/>
          </p:nvSpPr>
          <p:spPr>
            <a:xfrm rot="5400000">
              <a:off x="128715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41"/>
            <p:cNvSpPr/>
            <p:nvPr/>
          </p:nvSpPr>
          <p:spPr>
            <a:xfrm rot="5400000">
              <a:off x="128716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41"/>
            <p:cNvSpPr/>
            <p:nvPr/>
          </p:nvSpPr>
          <p:spPr>
            <a:xfrm rot="5400000">
              <a:off x="128716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41"/>
            <p:cNvSpPr/>
            <p:nvPr/>
          </p:nvSpPr>
          <p:spPr>
            <a:xfrm rot="5400000">
              <a:off x="128716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0" name="Google Shape;430;p41"/>
            <p:cNvSpPr/>
            <p:nvPr/>
          </p:nvSpPr>
          <p:spPr>
            <a:xfrm rot="5400000">
              <a:off x="1121047" y="28803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1" name="Google Shape;431;p41"/>
            <p:cNvSpPr/>
            <p:nvPr/>
          </p:nvSpPr>
          <p:spPr>
            <a:xfrm rot="5400000">
              <a:off x="1121047" y="25402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2" name="Google Shape;432;p41"/>
            <p:cNvSpPr/>
            <p:nvPr/>
          </p:nvSpPr>
          <p:spPr>
            <a:xfrm rot="5400000">
              <a:off x="1121047" y="22001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3" name="Google Shape;433;p41"/>
            <p:cNvSpPr/>
            <p:nvPr/>
          </p:nvSpPr>
          <p:spPr>
            <a:xfrm rot="5400000">
              <a:off x="1121047" y="185995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4" name="Google Shape;434;p41"/>
            <p:cNvSpPr/>
            <p:nvPr/>
          </p:nvSpPr>
          <p:spPr>
            <a:xfrm rot="5400000">
              <a:off x="1121047" y="151983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5" name="Google Shape;435;p41"/>
            <p:cNvSpPr/>
            <p:nvPr/>
          </p:nvSpPr>
          <p:spPr>
            <a:xfrm rot="5400000">
              <a:off x="1121047" y="11797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6" name="Google Shape;436;p41"/>
            <p:cNvSpPr/>
            <p:nvPr/>
          </p:nvSpPr>
          <p:spPr>
            <a:xfrm rot="5400000">
              <a:off x="1121047" y="839610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7" name="Google Shape;437;p41"/>
            <p:cNvSpPr/>
            <p:nvPr/>
          </p:nvSpPr>
          <p:spPr>
            <a:xfrm rot="5400000">
              <a:off x="1121047" y="49949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8" name="Google Shape;438;p41"/>
            <p:cNvSpPr/>
            <p:nvPr/>
          </p:nvSpPr>
          <p:spPr>
            <a:xfrm rot="5400000">
              <a:off x="1121047" y="15938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9" name="Google Shape;439;p41"/>
            <p:cNvSpPr/>
            <p:nvPr/>
          </p:nvSpPr>
          <p:spPr>
            <a:xfrm rot="5400000">
              <a:off x="954930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0" name="Google Shape;440;p41"/>
            <p:cNvSpPr/>
            <p:nvPr/>
          </p:nvSpPr>
          <p:spPr>
            <a:xfrm rot="5400000">
              <a:off x="954930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1" name="Google Shape;441;p41"/>
            <p:cNvSpPr/>
            <p:nvPr/>
          </p:nvSpPr>
          <p:spPr>
            <a:xfrm rot="5400000">
              <a:off x="954930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2" name="Google Shape;442;p41"/>
            <p:cNvSpPr/>
            <p:nvPr/>
          </p:nvSpPr>
          <p:spPr>
            <a:xfrm rot="5400000">
              <a:off x="954930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3" name="Google Shape;443;p41"/>
            <p:cNvSpPr/>
            <p:nvPr/>
          </p:nvSpPr>
          <p:spPr>
            <a:xfrm rot="5400000">
              <a:off x="954930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4" name="Google Shape;444;p41"/>
            <p:cNvSpPr/>
            <p:nvPr/>
          </p:nvSpPr>
          <p:spPr>
            <a:xfrm rot="5400000">
              <a:off x="954915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5" name="Google Shape;445;p41"/>
            <p:cNvSpPr/>
            <p:nvPr/>
          </p:nvSpPr>
          <p:spPr>
            <a:xfrm rot="5400000">
              <a:off x="954930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6" name="Google Shape;446;p41"/>
            <p:cNvSpPr/>
            <p:nvPr/>
          </p:nvSpPr>
          <p:spPr>
            <a:xfrm rot="5400000">
              <a:off x="954930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7" name="Google Shape;447;p41"/>
            <p:cNvSpPr/>
            <p:nvPr/>
          </p:nvSpPr>
          <p:spPr>
            <a:xfrm rot="5400000">
              <a:off x="954930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8" name="Google Shape;448;p41"/>
            <p:cNvSpPr/>
            <p:nvPr/>
          </p:nvSpPr>
          <p:spPr>
            <a:xfrm rot="5400000">
              <a:off x="788844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9" name="Google Shape;449;p41"/>
            <p:cNvSpPr/>
            <p:nvPr/>
          </p:nvSpPr>
          <p:spPr>
            <a:xfrm rot="5400000">
              <a:off x="788844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0" name="Google Shape;450;p41"/>
            <p:cNvSpPr/>
            <p:nvPr/>
          </p:nvSpPr>
          <p:spPr>
            <a:xfrm rot="5400000">
              <a:off x="788844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1" name="Google Shape;451;p41"/>
            <p:cNvSpPr/>
            <p:nvPr/>
          </p:nvSpPr>
          <p:spPr>
            <a:xfrm rot="5400000">
              <a:off x="788844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2" name="Google Shape;452;p41"/>
            <p:cNvSpPr/>
            <p:nvPr/>
          </p:nvSpPr>
          <p:spPr>
            <a:xfrm rot="5400000">
              <a:off x="788844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3" name="Google Shape;453;p41"/>
            <p:cNvSpPr/>
            <p:nvPr/>
          </p:nvSpPr>
          <p:spPr>
            <a:xfrm rot="5400000">
              <a:off x="788844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4" name="Google Shape;454;p41"/>
            <p:cNvSpPr/>
            <p:nvPr/>
          </p:nvSpPr>
          <p:spPr>
            <a:xfrm rot="5400000">
              <a:off x="788844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 rot="5400000">
              <a:off x="788844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6" name="Google Shape;456;p41"/>
            <p:cNvSpPr/>
            <p:nvPr/>
          </p:nvSpPr>
          <p:spPr>
            <a:xfrm rot="5400000">
              <a:off x="788844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41"/>
            <p:cNvSpPr/>
            <p:nvPr/>
          </p:nvSpPr>
          <p:spPr>
            <a:xfrm rot="5400000">
              <a:off x="62275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41"/>
            <p:cNvSpPr/>
            <p:nvPr/>
          </p:nvSpPr>
          <p:spPr>
            <a:xfrm rot="5400000">
              <a:off x="62275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41"/>
            <p:cNvSpPr/>
            <p:nvPr/>
          </p:nvSpPr>
          <p:spPr>
            <a:xfrm rot="5400000">
              <a:off x="62275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0" name="Google Shape;460;p41"/>
            <p:cNvSpPr/>
            <p:nvPr/>
          </p:nvSpPr>
          <p:spPr>
            <a:xfrm rot="5400000">
              <a:off x="62275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1" name="Google Shape;461;p41"/>
            <p:cNvSpPr/>
            <p:nvPr/>
          </p:nvSpPr>
          <p:spPr>
            <a:xfrm rot="5400000">
              <a:off x="62275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2" name="Google Shape;462;p41"/>
            <p:cNvSpPr/>
            <p:nvPr/>
          </p:nvSpPr>
          <p:spPr>
            <a:xfrm rot="5400000">
              <a:off x="62274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3" name="Google Shape;463;p41"/>
            <p:cNvSpPr/>
            <p:nvPr/>
          </p:nvSpPr>
          <p:spPr>
            <a:xfrm rot="5400000">
              <a:off x="62275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4" name="Google Shape;464;p41"/>
            <p:cNvSpPr/>
            <p:nvPr/>
          </p:nvSpPr>
          <p:spPr>
            <a:xfrm rot="5400000">
              <a:off x="62275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5" name="Google Shape;465;p41"/>
            <p:cNvSpPr/>
            <p:nvPr/>
          </p:nvSpPr>
          <p:spPr>
            <a:xfrm rot="5400000">
              <a:off x="62275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6" name="Google Shape;466;p41"/>
            <p:cNvSpPr/>
            <p:nvPr/>
          </p:nvSpPr>
          <p:spPr>
            <a:xfrm rot="5400000">
              <a:off x="456672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7" name="Google Shape;467;p41"/>
            <p:cNvSpPr/>
            <p:nvPr/>
          </p:nvSpPr>
          <p:spPr>
            <a:xfrm rot="5400000">
              <a:off x="456672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8" name="Google Shape;468;p41"/>
            <p:cNvSpPr/>
            <p:nvPr/>
          </p:nvSpPr>
          <p:spPr>
            <a:xfrm rot="5400000">
              <a:off x="456672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9" name="Google Shape;469;p41"/>
            <p:cNvSpPr/>
            <p:nvPr/>
          </p:nvSpPr>
          <p:spPr>
            <a:xfrm rot="5400000">
              <a:off x="456672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 rot="5400000">
              <a:off x="456672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1" name="Google Shape;471;p41"/>
            <p:cNvSpPr/>
            <p:nvPr/>
          </p:nvSpPr>
          <p:spPr>
            <a:xfrm rot="5400000">
              <a:off x="456672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2" name="Google Shape;472;p41"/>
            <p:cNvSpPr/>
            <p:nvPr/>
          </p:nvSpPr>
          <p:spPr>
            <a:xfrm rot="5400000">
              <a:off x="456672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3" name="Google Shape;473;p41"/>
            <p:cNvSpPr/>
            <p:nvPr/>
          </p:nvSpPr>
          <p:spPr>
            <a:xfrm rot="5400000">
              <a:off x="456672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4" name="Google Shape;474;p41"/>
            <p:cNvSpPr/>
            <p:nvPr/>
          </p:nvSpPr>
          <p:spPr>
            <a:xfrm rot="5400000">
              <a:off x="456672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5" name="Google Shape;475;p41"/>
            <p:cNvSpPr/>
            <p:nvPr/>
          </p:nvSpPr>
          <p:spPr>
            <a:xfrm rot="5400000">
              <a:off x="290552" y="-6703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6" name="Google Shape;476;p41"/>
            <p:cNvSpPr/>
            <p:nvPr/>
          </p:nvSpPr>
          <p:spPr>
            <a:xfrm rot="5400000">
              <a:off x="290552" y="3334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7" name="Google Shape;477;p41"/>
            <p:cNvSpPr/>
            <p:nvPr/>
          </p:nvSpPr>
          <p:spPr>
            <a:xfrm rot="5400000">
              <a:off x="290552" y="6735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8" name="Google Shape;478;p41"/>
            <p:cNvSpPr/>
            <p:nvPr/>
          </p:nvSpPr>
          <p:spPr>
            <a:xfrm rot="5400000">
              <a:off x="290552" y="10136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9" name="Google Shape;479;p41"/>
            <p:cNvSpPr/>
            <p:nvPr/>
          </p:nvSpPr>
          <p:spPr>
            <a:xfrm rot="5400000">
              <a:off x="290552" y="13537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0" name="Google Shape;480;p41"/>
            <p:cNvSpPr/>
            <p:nvPr/>
          </p:nvSpPr>
          <p:spPr>
            <a:xfrm rot="5400000">
              <a:off x="290537" y="1693888"/>
              <a:ext cx="61966" cy="75341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1" name="Google Shape;481;p41"/>
            <p:cNvSpPr/>
            <p:nvPr/>
          </p:nvSpPr>
          <p:spPr>
            <a:xfrm rot="5400000">
              <a:off x="290552" y="2034025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2" name="Google Shape;482;p41"/>
            <p:cNvSpPr/>
            <p:nvPr/>
          </p:nvSpPr>
          <p:spPr>
            <a:xfrm rot="5400000">
              <a:off x="290552" y="237413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3" name="Google Shape;483;p41"/>
            <p:cNvSpPr/>
            <p:nvPr/>
          </p:nvSpPr>
          <p:spPr>
            <a:xfrm rot="5400000">
              <a:off x="290552" y="27142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4" name="Google Shape;484;p41"/>
            <p:cNvSpPr/>
            <p:nvPr/>
          </p:nvSpPr>
          <p:spPr>
            <a:xfrm rot="5400000">
              <a:off x="12442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5" name="Google Shape;485;p41"/>
            <p:cNvSpPr/>
            <p:nvPr/>
          </p:nvSpPr>
          <p:spPr>
            <a:xfrm rot="5400000">
              <a:off x="12442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6" name="Google Shape;486;p41"/>
            <p:cNvSpPr/>
            <p:nvPr/>
          </p:nvSpPr>
          <p:spPr>
            <a:xfrm rot="5400000">
              <a:off x="12442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41"/>
            <p:cNvSpPr/>
            <p:nvPr/>
          </p:nvSpPr>
          <p:spPr>
            <a:xfrm rot="5400000">
              <a:off x="12442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8" name="Google Shape;488;p41"/>
            <p:cNvSpPr/>
            <p:nvPr/>
          </p:nvSpPr>
          <p:spPr>
            <a:xfrm rot="5400000">
              <a:off x="12442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9" name="Google Shape;489;p41"/>
            <p:cNvSpPr/>
            <p:nvPr/>
          </p:nvSpPr>
          <p:spPr>
            <a:xfrm rot="5400000">
              <a:off x="12442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0" name="Google Shape;490;p41"/>
            <p:cNvSpPr/>
            <p:nvPr/>
          </p:nvSpPr>
          <p:spPr>
            <a:xfrm rot="5400000">
              <a:off x="12442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1" name="Google Shape;491;p41"/>
            <p:cNvSpPr/>
            <p:nvPr/>
          </p:nvSpPr>
          <p:spPr>
            <a:xfrm rot="5400000">
              <a:off x="12442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p41"/>
            <p:cNvSpPr/>
            <p:nvPr/>
          </p:nvSpPr>
          <p:spPr>
            <a:xfrm rot="5400000">
              <a:off x="12442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3" name="Google Shape;493;p41"/>
            <p:cNvSpPr/>
            <p:nvPr/>
          </p:nvSpPr>
          <p:spPr>
            <a:xfrm rot="5400000">
              <a:off x="294802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4" name="Google Shape;494;p41"/>
            <p:cNvSpPr/>
            <p:nvPr/>
          </p:nvSpPr>
          <p:spPr>
            <a:xfrm rot="5400000">
              <a:off x="294802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5" name="Google Shape;495;p41"/>
            <p:cNvSpPr/>
            <p:nvPr/>
          </p:nvSpPr>
          <p:spPr>
            <a:xfrm rot="5400000">
              <a:off x="294802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6" name="Google Shape;496;p41"/>
            <p:cNvSpPr/>
            <p:nvPr/>
          </p:nvSpPr>
          <p:spPr>
            <a:xfrm rot="5400000">
              <a:off x="294802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7" name="Google Shape;497;p41"/>
            <p:cNvSpPr/>
            <p:nvPr/>
          </p:nvSpPr>
          <p:spPr>
            <a:xfrm rot="5400000">
              <a:off x="294802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8" name="Google Shape;498;p41"/>
            <p:cNvSpPr/>
            <p:nvPr/>
          </p:nvSpPr>
          <p:spPr>
            <a:xfrm rot="5400000">
              <a:off x="294801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9" name="Google Shape;499;p41"/>
            <p:cNvSpPr/>
            <p:nvPr/>
          </p:nvSpPr>
          <p:spPr>
            <a:xfrm rot="5400000">
              <a:off x="294802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0" name="Google Shape;500;p41"/>
            <p:cNvSpPr/>
            <p:nvPr/>
          </p:nvSpPr>
          <p:spPr>
            <a:xfrm rot="5400000">
              <a:off x="294802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1" name="Google Shape;501;p41"/>
            <p:cNvSpPr/>
            <p:nvPr/>
          </p:nvSpPr>
          <p:spPr>
            <a:xfrm rot="5400000">
              <a:off x="294802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2" name="Google Shape;502;p41"/>
            <p:cNvSpPr/>
            <p:nvPr/>
          </p:nvSpPr>
          <p:spPr>
            <a:xfrm rot="5400000">
              <a:off x="2781941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" name="Google Shape;503;p41"/>
            <p:cNvSpPr/>
            <p:nvPr/>
          </p:nvSpPr>
          <p:spPr>
            <a:xfrm rot="5400000">
              <a:off x="2781941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" name="Google Shape;504;p41"/>
            <p:cNvSpPr/>
            <p:nvPr/>
          </p:nvSpPr>
          <p:spPr>
            <a:xfrm rot="5400000">
              <a:off x="2781941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" name="Google Shape;505;p41"/>
            <p:cNvSpPr/>
            <p:nvPr/>
          </p:nvSpPr>
          <p:spPr>
            <a:xfrm rot="5400000">
              <a:off x="2781941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6" name="Google Shape;506;p41"/>
            <p:cNvSpPr/>
            <p:nvPr/>
          </p:nvSpPr>
          <p:spPr>
            <a:xfrm rot="5400000">
              <a:off x="2781941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41"/>
            <p:cNvSpPr/>
            <p:nvPr/>
          </p:nvSpPr>
          <p:spPr>
            <a:xfrm rot="5400000">
              <a:off x="2781941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41"/>
            <p:cNvSpPr/>
            <p:nvPr/>
          </p:nvSpPr>
          <p:spPr>
            <a:xfrm rot="5400000">
              <a:off x="2781941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41"/>
            <p:cNvSpPr/>
            <p:nvPr/>
          </p:nvSpPr>
          <p:spPr>
            <a:xfrm rot="5400000">
              <a:off x="2781941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41"/>
            <p:cNvSpPr/>
            <p:nvPr/>
          </p:nvSpPr>
          <p:spPr>
            <a:xfrm rot="5400000">
              <a:off x="2781941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41"/>
            <p:cNvSpPr/>
            <p:nvPr/>
          </p:nvSpPr>
          <p:spPr>
            <a:xfrm rot="5400000">
              <a:off x="311411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41"/>
            <p:cNvSpPr/>
            <p:nvPr/>
          </p:nvSpPr>
          <p:spPr>
            <a:xfrm rot="5400000">
              <a:off x="311411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41"/>
            <p:cNvSpPr/>
            <p:nvPr/>
          </p:nvSpPr>
          <p:spPr>
            <a:xfrm rot="5400000">
              <a:off x="311411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41"/>
            <p:cNvSpPr/>
            <p:nvPr/>
          </p:nvSpPr>
          <p:spPr>
            <a:xfrm rot="5400000">
              <a:off x="311411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41"/>
            <p:cNvSpPr/>
            <p:nvPr/>
          </p:nvSpPr>
          <p:spPr>
            <a:xfrm rot="5400000">
              <a:off x="311411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41"/>
            <p:cNvSpPr/>
            <p:nvPr/>
          </p:nvSpPr>
          <p:spPr>
            <a:xfrm rot="5400000">
              <a:off x="311411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41"/>
            <p:cNvSpPr/>
            <p:nvPr/>
          </p:nvSpPr>
          <p:spPr>
            <a:xfrm rot="5400000">
              <a:off x="311411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8" name="Google Shape;518;p41"/>
            <p:cNvSpPr/>
            <p:nvPr/>
          </p:nvSpPr>
          <p:spPr>
            <a:xfrm rot="5400000">
              <a:off x="311411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9" name="Google Shape;519;p41"/>
            <p:cNvSpPr/>
            <p:nvPr/>
          </p:nvSpPr>
          <p:spPr>
            <a:xfrm rot="5400000">
              <a:off x="311411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 rot="5400000">
              <a:off x="311411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1" name="Google Shape;521;p41"/>
            <p:cNvSpPr/>
            <p:nvPr/>
          </p:nvSpPr>
          <p:spPr>
            <a:xfrm rot="5400000">
              <a:off x="311411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2" name="Google Shape;522;p41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3" name="Google Shape;523;p41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41"/>
          <p:cNvSpPr>
            <a:spLocks noGrp="1"/>
          </p:cNvSpPr>
          <p:nvPr>
            <p:ph type="pic" idx="2"/>
          </p:nvPr>
        </p:nvSpPr>
        <p:spPr>
          <a:xfrm>
            <a:off x="1269876" y="1052735"/>
            <a:ext cx="3096344" cy="4752528"/>
          </a:xfrm>
          <a:prstGeom prst="rect">
            <a:avLst/>
          </a:prstGeom>
          <a:noFill/>
          <a:ln>
            <a:noFill/>
          </a:ln>
        </p:spPr>
      </p:sp>
      <p:sp>
        <p:nvSpPr>
          <p:cNvPr id="525" name="Google Shape;525;p41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26" name="Google Shape;526;p41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03093" y="186611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1"/>
          <p:cNvSpPr/>
          <p:nvPr/>
        </p:nvSpPr>
        <p:spPr>
          <a:xfrm>
            <a:off x="4387443" y="2151864"/>
            <a:ext cx="7811993" cy="9144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2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0" name="Google Shape;530;p42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42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2" name="Google Shape;532;p42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3"/>
          <p:cNvSpPr txBox="1">
            <a:spLocks noGrp="1"/>
          </p:cNvSpPr>
          <p:nvPr>
            <p:ph type="body" idx="1"/>
          </p:nvPr>
        </p:nvSpPr>
        <p:spPr>
          <a:xfrm>
            <a:off x="261764" y="1196752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5" name="Google Shape;535;p43"/>
          <p:cNvSpPr txBox="1">
            <a:spLocks noGrp="1"/>
          </p:cNvSpPr>
          <p:nvPr>
            <p:ph type="dt" idx="10"/>
          </p:nvPr>
        </p:nvSpPr>
        <p:spPr>
          <a:xfrm>
            <a:off x="9083750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43"/>
          <p:cNvSpPr txBox="1">
            <a:spLocks noGrp="1"/>
          </p:cNvSpPr>
          <p:nvPr>
            <p:ph type="ftr" idx="11"/>
          </p:nvPr>
        </p:nvSpPr>
        <p:spPr>
          <a:xfrm>
            <a:off x="4236523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43"/>
          <p:cNvSpPr txBox="1">
            <a:spLocks noGrp="1"/>
          </p:cNvSpPr>
          <p:nvPr>
            <p:ph type="sldNum" idx="12"/>
          </p:nvPr>
        </p:nvSpPr>
        <p:spPr>
          <a:xfrm>
            <a:off x="8807333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>
            <a:spLocks noGrp="1"/>
          </p:cNvSpPr>
          <p:nvPr>
            <p:ph type="title"/>
          </p:nvPr>
        </p:nvSpPr>
        <p:spPr>
          <a:xfrm>
            <a:off x="405780" y="332656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44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44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44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5"/>
          <p:cNvSpPr txBox="1">
            <a:spLocks noGrp="1"/>
          </p:cNvSpPr>
          <p:nvPr>
            <p:ph type="body" idx="1"/>
          </p:nvPr>
        </p:nvSpPr>
        <p:spPr>
          <a:xfrm>
            <a:off x="-2170158" y="277813"/>
            <a:ext cx="112512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5" name="Google Shape;545;p45"/>
          <p:cNvSpPr txBox="1">
            <a:spLocks noGrp="1"/>
          </p:cNvSpPr>
          <p:nvPr>
            <p:ph type="title"/>
          </p:nvPr>
        </p:nvSpPr>
        <p:spPr>
          <a:xfrm>
            <a:off x="618676" y="1320941"/>
            <a:ext cx="10969943" cy="9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/>
            </a:lvl1pPr>
            <a:lvl2pPr lvl="1">
              <a:spcBef>
                <a:spcPts val="13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45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45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45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9" name="Google Shape;549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41" y="1803400"/>
            <a:ext cx="5383399" cy="4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5989" y="1789113"/>
            <a:ext cx="5383398" cy="4078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6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3" name="Google Shape;553;p46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54" name="Google Shape;554;p46"/>
          <p:cNvGrpSpPr/>
          <p:nvPr/>
        </p:nvGrpSpPr>
        <p:grpSpPr>
          <a:xfrm rot="10800000">
            <a:off x="1629916" y="0"/>
            <a:ext cx="2367725" cy="4117369"/>
            <a:chOff x="9723323" y="2696006"/>
            <a:chExt cx="2367725" cy="4117369"/>
          </a:xfrm>
        </p:grpSpPr>
        <p:sp>
          <p:nvSpPr>
            <p:cNvPr id="555" name="Google Shape;555;p46"/>
            <p:cNvSpPr/>
            <p:nvPr/>
          </p:nvSpPr>
          <p:spPr>
            <a:xfrm>
              <a:off x="97233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46"/>
            <p:cNvSpPr/>
            <p:nvPr/>
          </p:nvSpPr>
          <p:spPr>
            <a:xfrm>
              <a:off x="1018021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46"/>
            <p:cNvSpPr/>
            <p:nvPr/>
          </p:nvSpPr>
          <p:spPr>
            <a:xfrm>
              <a:off x="1063711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46"/>
            <p:cNvSpPr/>
            <p:nvPr/>
          </p:nvSpPr>
          <p:spPr>
            <a:xfrm>
              <a:off x="1109400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46"/>
            <p:cNvSpPr/>
            <p:nvPr/>
          </p:nvSpPr>
          <p:spPr>
            <a:xfrm>
              <a:off x="1155090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46"/>
            <p:cNvSpPr/>
            <p:nvPr/>
          </p:nvSpPr>
          <p:spPr>
            <a:xfrm>
              <a:off x="12007807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46"/>
            <p:cNvSpPr/>
            <p:nvPr/>
          </p:nvSpPr>
          <p:spPr>
            <a:xfrm>
              <a:off x="11774014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46"/>
            <p:cNvSpPr/>
            <p:nvPr/>
          </p:nvSpPr>
          <p:spPr>
            <a:xfrm>
              <a:off x="1131712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46"/>
            <p:cNvSpPr/>
            <p:nvPr/>
          </p:nvSpPr>
          <p:spPr>
            <a:xfrm>
              <a:off x="1086022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46"/>
            <p:cNvSpPr/>
            <p:nvPr/>
          </p:nvSpPr>
          <p:spPr>
            <a:xfrm>
              <a:off x="10403331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46"/>
            <p:cNvSpPr/>
            <p:nvPr/>
          </p:nvSpPr>
          <p:spPr>
            <a:xfrm>
              <a:off x="99464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46"/>
            <p:cNvSpPr/>
            <p:nvPr/>
          </p:nvSpPr>
          <p:spPr>
            <a:xfrm>
              <a:off x="97233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46"/>
            <p:cNvSpPr/>
            <p:nvPr/>
          </p:nvSpPr>
          <p:spPr>
            <a:xfrm>
              <a:off x="1018021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46"/>
            <p:cNvSpPr/>
            <p:nvPr/>
          </p:nvSpPr>
          <p:spPr>
            <a:xfrm>
              <a:off x="1063711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46"/>
            <p:cNvSpPr/>
            <p:nvPr/>
          </p:nvSpPr>
          <p:spPr>
            <a:xfrm>
              <a:off x="1109400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46"/>
            <p:cNvSpPr/>
            <p:nvPr/>
          </p:nvSpPr>
          <p:spPr>
            <a:xfrm>
              <a:off x="1155090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46"/>
            <p:cNvSpPr/>
            <p:nvPr/>
          </p:nvSpPr>
          <p:spPr>
            <a:xfrm>
              <a:off x="12007807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46"/>
            <p:cNvSpPr/>
            <p:nvPr/>
          </p:nvSpPr>
          <p:spPr>
            <a:xfrm>
              <a:off x="11774014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46"/>
            <p:cNvSpPr/>
            <p:nvPr/>
          </p:nvSpPr>
          <p:spPr>
            <a:xfrm>
              <a:off x="1131712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46"/>
            <p:cNvSpPr/>
            <p:nvPr/>
          </p:nvSpPr>
          <p:spPr>
            <a:xfrm>
              <a:off x="1086022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46"/>
            <p:cNvSpPr/>
            <p:nvPr/>
          </p:nvSpPr>
          <p:spPr>
            <a:xfrm>
              <a:off x="10403331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46"/>
            <p:cNvSpPr/>
            <p:nvPr/>
          </p:nvSpPr>
          <p:spPr>
            <a:xfrm>
              <a:off x="99464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46"/>
            <p:cNvSpPr/>
            <p:nvPr/>
          </p:nvSpPr>
          <p:spPr>
            <a:xfrm>
              <a:off x="97233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46"/>
            <p:cNvSpPr/>
            <p:nvPr/>
          </p:nvSpPr>
          <p:spPr>
            <a:xfrm>
              <a:off x="1018021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46"/>
            <p:cNvSpPr/>
            <p:nvPr/>
          </p:nvSpPr>
          <p:spPr>
            <a:xfrm>
              <a:off x="1063711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0" name="Google Shape;580;p46"/>
            <p:cNvSpPr/>
            <p:nvPr/>
          </p:nvSpPr>
          <p:spPr>
            <a:xfrm>
              <a:off x="1109400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1" name="Google Shape;581;p46"/>
            <p:cNvSpPr/>
            <p:nvPr/>
          </p:nvSpPr>
          <p:spPr>
            <a:xfrm>
              <a:off x="1155090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46"/>
            <p:cNvSpPr/>
            <p:nvPr/>
          </p:nvSpPr>
          <p:spPr>
            <a:xfrm>
              <a:off x="12007807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46"/>
            <p:cNvSpPr/>
            <p:nvPr/>
          </p:nvSpPr>
          <p:spPr>
            <a:xfrm>
              <a:off x="11774014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46"/>
            <p:cNvSpPr/>
            <p:nvPr/>
          </p:nvSpPr>
          <p:spPr>
            <a:xfrm>
              <a:off x="1131712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46"/>
            <p:cNvSpPr/>
            <p:nvPr/>
          </p:nvSpPr>
          <p:spPr>
            <a:xfrm>
              <a:off x="1086022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46"/>
            <p:cNvSpPr/>
            <p:nvPr/>
          </p:nvSpPr>
          <p:spPr>
            <a:xfrm>
              <a:off x="10403331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46"/>
            <p:cNvSpPr/>
            <p:nvPr/>
          </p:nvSpPr>
          <p:spPr>
            <a:xfrm>
              <a:off x="99464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46"/>
            <p:cNvSpPr/>
            <p:nvPr/>
          </p:nvSpPr>
          <p:spPr>
            <a:xfrm>
              <a:off x="97233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46"/>
            <p:cNvSpPr/>
            <p:nvPr/>
          </p:nvSpPr>
          <p:spPr>
            <a:xfrm>
              <a:off x="1018021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46"/>
            <p:cNvSpPr/>
            <p:nvPr/>
          </p:nvSpPr>
          <p:spPr>
            <a:xfrm>
              <a:off x="1063711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46"/>
            <p:cNvSpPr/>
            <p:nvPr/>
          </p:nvSpPr>
          <p:spPr>
            <a:xfrm>
              <a:off x="1109400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46"/>
            <p:cNvSpPr/>
            <p:nvPr/>
          </p:nvSpPr>
          <p:spPr>
            <a:xfrm>
              <a:off x="1155090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46"/>
            <p:cNvSpPr/>
            <p:nvPr/>
          </p:nvSpPr>
          <p:spPr>
            <a:xfrm>
              <a:off x="12007807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46"/>
            <p:cNvSpPr/>
            <p:nvPr/>
          </p:nvSpPr>
          <p:spPr>
            <a:xfrm>
              <a:off x="11774014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46"/>
            <p:cNvSpPr/>
            <p:nvPr/>
          </p:nvSpPr>
          <p:spPr>
            <a:xfrm>
              <a:off x="1131712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46"/>
            <p:cNvSpPr/>
            <p:nvPr/>
          </p:nvSpPr>
          <p:spPr>
            <a:xfrm>
              <a:off x="1086022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46"/>
            <p:cNvSpPr/>
            <p:nvPr/>
          </p:nvSpPr>
          <p:spPr>
            <a:xfrm>
              <a:off x="10403331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46"/>
            <p:cNvSpPr/>
            <p:nvPr/>
          </p:nvSpPr>
          <p:spPr>
            <a:xfrm>
              <a:off x="99464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46"/>
            <p:cNvSpPr/>
            <p:nvPr/>
          </p:nvSpPr>
          <p:spPr>
            <a:xfrm>
              <a:off x="97233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46"/>
            <p:cNvSpPr/>
            <p:nvPr/>
          </p:nvSpPr>
          <p:spPr>
            <a:xfrm>
              <a:off x="1018021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46"/>
            <p:cNvSpPr/>
            <p:nvPr/>
          </p:nvSpPr>
          <p:spPr>
            <a:xfrm>
              <a:off x="1063711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46"/>
            <p:cNvSpPr/>
            <p:nvPr/>
          </p:nvSpPr>
          <p:spPr>
            <a:xfrm>
              <a:off x="1109400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46"/>
            <p:cNvSpPr/>
            <p:nvPr/>
          </p:nvSpPr>
          <p:spPr>
            <a:xfrm>
              <a:off x="1155090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46"/>
            <p:cNvSpPr/>
            <p:nvPr/>
          </p:nvSpPr>
          <p:spPr>
            <a:xfrm>
              <a:off x="12007807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46"/>
            <p:cNvSpPr/>
            <p:nvPr/>
          </p:nvSpPr>
          <p:spPr>
            <a:xfrm>
              <a:off x="11774014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46"/>
            <p:cNvSpPr/>
            <p:nvPr/>
          </p:nvSpPr>
          <p:spPr>
            <a:xfrm>
              <a:off x="1131712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46"/>
            <p:cNvSpPr/>
            <p:nvPr/>
          </p:nvSpPr>
          <p:spPr>
            <a:xfrm>
              <a:off x="1086022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46"/>
            <p:cNvSpPr/>
            <p:nvPr/>
          </p:nvSpPr>
          <p:spPr>
            <a:xfrm>
              <a:off x="10403331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46"/>
            <p:cNvSpPr/>
            <p:nvPr/>
          </p:nvSpPr>
          <p:spPr>
            <a:xfrm>
              <a:off x="99464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46"/>
            <p:cNvSpPr/>
            <p:nvPr/>
          </p:nvSpPr>
          <p:spPr>
            <a:xfrm>
              <a:off x="97233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46"/>
            <p:cNvSpPr/>
            <p:nvPr/>
          </p:nvSpPr>
          <p:spPr>
            <a:xfrm>
              <a:off x="1018021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46"/>
            <p:cNvSpPr/>
            <p:nvPr/>
          </p:nvSpPr>
          <p:spPr>
            <a:xfrm>
              <a:off x="1063711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46"/>
            <p:cNvSpPr/>
            <p:nvPr/>
          </p:nvSpPr>
          <p:spPr>
            <a:xfrm>
              <a:off x="1109400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46"/>
            <p:cNvSpPr/>
            <p:nvPr/>
          </p:nvSpPr>
          <p:spPr>
            <a:xfrm>
              <a:off x="1155090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46"/>
            <p:cNvSpPr/>
            <p:nvPr/>
          </p:nvSpPr>
          <p:spPr>
            <a:xfrm>
              <a:off x="12007807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46"/>
            <p:cNvSpPr/>
            <p:nvPr/>
          </p:nvSpPr>
          <p:spPr>
            <a:xfrm>
              <a:off x="11774014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46"/>
            <p:cNvSpPr/>
            <p:nvPr/>
          </p:nvSpPr>
          <p:spPr>
            <a:xfrm>
              <a:off x="1131712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46"/>
            <p:cNvSpPr/>
            <p:nvPr/>
          </p:nvSpPr>
          <p:spPr>
            <a:xfrm>
              <a:off x="1086022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46"/>
            <p:cNvSpPr/>
            <p:nvPr/>
          </p:nvSpPr>
          <p:spPr>
            <a:xfrm>
              <a:off x="10403331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46"/>
            <p:cNvSpPr/>
            <p:nvPr/>
          </p:nvSpPr>
          <p:spPr>
            <a:xfrm>
              <a:off x="99464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46"/>
            <p:cNvSpPr/>
            <p:nvPr/>
          </p:nvSpPr>
          <p:spPr>
            <a:xfrm>
              <a:off x="97233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46"/>
            <p:cNvSpPr/>
            <p:nvPr/>
          </p:nvSpPr>
          <p:spPr>
            <a:xfrm>
              <a:off x="1018021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46"/>
            <p:cNvSpPr/>
            <p:nvPr/>
          </p:nvSpPr>
          <p:spPr>
            <a:xfrm>
              <a:off x="1063711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46"/>
            <p:cNvSpPr/>
            <p:nvPr/>
          </p:nvSpPr>
          <p:spPr>
            <a:xfrm>
              <a:off x="1109400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46"/>
            <p:cNvSpPr/>
            <p:nvPr/>
          </p:nvSpPr>
          <p:spPr>
            <a:xfrm>
              <a:off x="1155090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46"/>
            <p:cNvSpPr/>
            <p:nvPr/>
          </p:nvSpPr>
          <p:spPr>
            <a:xfrm>
              <a:off x="12007807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46"/>
            <p:cNvSpPr/>
            <p:nvPr/>
          </p:nvSpPr>
          <p:spPr>
            <a:xfrm>
              <a:off x="11774014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46"/>
            <p:cNvSpPr/>
            <p:nvPr/>
          </p:nvSpPr>
          <p:spPr>
            <a:xfrm>
              <a:off x="1131712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46"/>
            <p:cNvSpPr/>
            <p:nvPr/>
          </p:nvSpPr>
          <p:spPr>
            <a:xfrm>
              <a:off x="1086022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46"/>
            <p:cNvSpPr/>
            <p:nvPr/>
          </p:nvSpPr>
          <p:spPr>
            <a:xfrm>
              <a:off x="10403331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46"/>
            <p:cNvSpPr/>
            <p:nvPr/>
          </p:nvSpPr>
          <p:spPr>
            <a:xfrm>
              <a:off x="99464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46"/>
            <p:cNvSpPr/>
            <p:nvPr/>
          </p:nvSpPr>
          <p:spPr>
            <a:xfrm>
              <a:off x="97233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46"/>
            <p:cNvSpPr/>
            <p:nvPr/>
          </p:nvSpPr>
          <p:spPr>
            <a:xfrm>
              <a:off x="1018021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46"/>
            <p:cNvSpPr/>
            <p:nvPr/>
          </p:nvSpPr>
          <p:spPr>
            <a:xfrm>
              <a:off x="1063711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46"/>
            <p:cNvSpPr/>
            <p:nvPr/>
          </p:nvSpPr>
          <p:spPr>
            <a:xfrm>
              <a:off x="1109400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46"/>
            <p:cNvSpPr/>
            <p:nvPr/>
          </p:nvSpPr>
          <p:spPr>
            <a:xfrm>
              <a:off x="1155090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46"/>
            <p:cNvSpPr/>
            <p:nvPr/>
          </p:nvSpPr>
          <p:spPr>
            <a:xfrm>
              <a:off x="12007806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46"/>
            <p:cNvSpPr/>
            <p:nvPr/>
          </p:nvSpPr>
          <p:spPr>
            <a:xfrm>
              <a:off x="11774014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46"/>
            <p:cNvSpPr/>
            <p:nvPr/>
          </p:nvSpPr>
          <p:spPr>
            <a:xfrm>
              <a:off x="1131712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46"/>
            <p:cNvSpPr/>
            <p:nvPr/>
          </p:nvSpPr>
          <p:spPr>
            <a:xfrm>
              <a:off x="1086022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46"/>
            <p:cNvSpPr/>
            <p:nvPr/>
          </p:nvSpPr>
          <p:spPr>
            <a:xfrm>
              <a:off x="10403331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46"/>
            <p:cNvSpPr/>
            <p:nvPr/>
          </p:nvSpPr>
          <p:spPr>
            <a:xfrm>
              <a:off x="99464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46"/>
            <p:cNvSpPr/>
            <p:nvPr/>
          </p:nvSpPr>
          <p:spPr>
            <a:xfrm>
              <a:off x="97233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46"/>
            <p:cNvSpPr/>
            <p:nvPr/>
          </p:nvSpPr>
          <p:spPr>
            <a:xfrm>
              <a:off x="1018021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46"/>
            <p:cNvSpPr/>
            <p:nvPr/>
          </p:nvSpPr>
          <p:spPr>
            <a:xfrm>
              <a:off x="1063711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46"/>
            <p:cNvSpPr/>
            <p:nvPr/>
          </p:nvSpPr>
          <p:spPr>
            <a:xfrm>
              <a:off x="1109400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7" name="Google Shape;647;p46"/>
            <p:cNvSpPr/>
            <p:nvPr/>
          </p:nvSpPr>
          <p:spPr>
            <a:xfrm>
              <a:off x="1155090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8" name="Google Shape;648;p46"/>
            <p:cNvSpPr/>
            <p:nvPr/>
          </p:nvSpPr>
          <p:spPr>
            <a:xfrm>
              <a:off x="12007807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46"/>
            <p:cNvSpPr/>
            <p:nvPr/>
          </p:nvSpPr>
          <p:spPr>
            <a:xfrm>
              <a:off x="11774014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0" name="Google Shape;650;p46"/>
            <p:cNvSpPr/>
            <p:nvPr/>
          </p:nvSpPr>
          <p:spPr>
            <a:xfrm>
              <a:off x="1131712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46"/>
            <p:cNvSpPr/>
            <p:nvPr/>
          </p:nvSpPr>
          <p:spPr>
            <a:xfrm>
              <a:off x="1086022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46"/>
            <p:cNvSpPr/>
            <p:nvPr/>
          </p:nvSpPr>
          <p:spPr>
            <a:xfrm>
              <a:off x="10403331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3" name="Google Shape;653;p46"/>
            <p:cNvSpPr/>
            <p:nvPr/>
          </p:nvSpPr>
          <p:spPr>
            <a:xfrm>
              <a:off x="99464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4" name="Google Shape;654;p46"/>
            <p:cNvSpPr/>
            <p:nvPr/>
          </p:nvSpPr>
          <p:spPr>
            <a:xfrm>
              <a:off x="11774014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5" name="Google Shape;655;p46"/>
            <p:cNvSpPr/>
            <p:nvPr/>
          </p:nvSpPr>
          <p:spPr>
            <a:xfrm>
              <a:off x="1131712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6" name="Google Shape;656;p46"/>
            <p:cNvSpPr/>
            <p:nvPr/>
          </p:nvSpPr>
          <p:spPr>
            <a:xfrm>
              <a:off x="1086022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7" name="Google Shape;657;p46"/>
            <p:cNvSpPr/>
            <p:nvPr/>
          </p:nvSpPr>
          <p:spPr>
            <a:xfrm>
              <a:off x="10403331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8" name="Google Shape;658;p46"/>
            <p:cNvSpPr/>
            <p:nvPr/>
          </p:nvSpPr>
          <p:spPr>
            <a:xfrm>
              <a:off x="99464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59" name="Google Shape;659;p46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0" name="Google Shape;660;p46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port Standard Page">
  <p:cSld name="1_Report Standard Page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7"/>
          <p:cNvSpPr/>
          <p:nvPr/>
        </p:nvSpPr>
        <p:spPr>
          <a:xfrm rot="10800000" flipH="1">
            <a:off x="0" y="-341313"/>
            <a:ext cx="12188825" cy="161925"/>
          </a:xfrm>
          <a:custGeom>
            <a:avLst/>
            <a:gdLst/>
            <a:ahLst/>
            <a:cxnLst/>
            <a:rect l="l" t="t" r="r" b="b"/>
            <a:pathLst>
              <a:path w="8961755" h="120000" extrusionOk="0">
                <a:moveTo>
                  <a:pt x="0" y="0"/>
                </a:moveTo>
                <a:lnTo>
                  <a:pt x="8961437" y="0"/>
                </a:lnTo>
              </a:path>
            </a:pathLst>
          </a:cu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3" name="Google Shape;663;p47"/>
          <p:cNvSpPr txBox="1"/>
          <p:nvPr/>
        </p:nvSpPr>
        <p:spPr>
          <a:xfrm>
            <a:off x="9251006" y="6543676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_">
  <p:cSld name="1_1_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8"/>
          <p:cNvSpPr txBox="1">
            <a:spLocks noGrp="1"/>
          </p:cNvSpPr>
          <p:nvPr>
            <p:ph type="body" idx="1"/>
          </p:nvPr>
        </p:nvSpPr>
        <p:spPr>
          <a:xfrm>
            <a:off x="-2170158" y="277813"/>
            <a:ext cx="112512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6" name="Google Shape;666;p48"/>
          <p:cNvSpPr txBox="1">
            <a:spLocks noGrp="1"/>
          </p:cNvSpPr>
          <p:nvPr>
            <p:ph type="ftr" idx="11"/>
          </p:nvPr>
        </p:nvSpPr>
        <p:spPr>
          <a:xfrm>
            <a:off x="261764" y="62212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Image">
  <p:cSld name="2_Full Image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9"/>
          <p:cNvSpPr>
            <a:spLocks noGrp="1"/>
          </p:cNvSpPr>
          <p:nvPr>
            <p:ph type="pic" idx="2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le">
  <p:cSld name="Title Sile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0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1" name="Google Shape;671;p50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50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3" name="Google Shape;673;p50"/>
          <p:cNvSpPr txBox="1">
            <a:spLocks noGrp="1"/>
          </p:cNvSpPr>
          <p:nvPr>
            <p:ph type="title"/>
          </p:nvPr>
        </p:nvSpPr>
        <p:spPr>
          <a:xfrm>
            <a:off x="609441" y="404664"/>
            <a:ext cx="10969943" cy="58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Quattrocento Sans"/>
              <a:buNone/>
              <a:defRPr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50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2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0" name="Google Shape;530;p32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1" name="Google Shape;531;p32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2" name="Google Shape;532;p32"/>
          <p:cNvSpPr txBox="1">
            <a:spLocks noGrp="1"/>
          </p:cNvSpPr>
          <p:nvPr>
            <p:ph type="ftr" idx="11"/>
          </p:nvPr>
        </p:nvSpPr>
        <p:spPr>
          <a:xfrm>
            <a:off x="463639" y="575964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1"/>
          <p:cNvSpPr/>
          <p:nvPr/>
        </p:nvSpPr>
        <p:spPr>
          <a:xfrm>
            <a:off x="9622804" y="937172"/>
            <a:ext cx="2566021" cy="59208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7" name="Google Shape;677;p51"/>
          <p:cNvSpPr/>
          <p:nvPr/>
        </p:nvSpPr>
        <p:spPr>
          <a:xfrm>
            <a:off x="9520938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8" name="Google Shape;678;p51"/>
          <p:cNvSpPr/>
          <p:nvPr/>
        </p:nvSpPr>
        <p:spPr>
          <a:xfrm>
            <a:off x="9723323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9" name="Google Shape;679;p51"/>
          <p:cNvSpPr/>
          <p:nvPr/>
        </p:nvSpPr>
        <p:spPr>
          <a:xfrm>
            <a:off x="10180218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0" name="Google Shape;680;p51"/>
          <p:cNvSpPr/>
          <p:nvPr/>
        </p:nvSpPr>
        <p:spPr>
          <a:xfrm>
            <a:off x="10637112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1" name="Google Shape;681;p51"/>
          <p:cNvSpPr/>
          <p:nvPr/>
        </p:nvSpPr>
        <p:spPr>
          <a:xfrm>
            <a:off x="11094007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2" name="Google Shape;682;p51"/>
          <p:cNvSpPr/>
          <p:nvPr/>
        </p:nvSpPr>
        <p:spPr>
          <a:xfrm>
            <a:off x="11550902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3" name="Google Shape;683;p51"/>
          <p:cNvSpPr/>
          <p:nvPr/>
        </p:nvSpPr>
        <p:spPr>
          <a:xfrm>
            <a:off x="12007807" y="3365345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4" name="Google Shape;684;p51"/>
          <p:cNvSpPr/>
          <p:nvPr/>
        </p:nvSpPr>
        <p:spPr>
          <a:xfrm>
            <a:off x="11774014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5" name="Google Shape;685;p51"/>
          <p:cNvSpPr/>
          <p:nvPr/>
        </p:nvSpPr>
        <p:spPr>
          <a:xfrm>
            <a:off x="11317120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6" name="Google Shape;686;p51"/>
          <p:cNvSpPr/>
          <p:nvPr/>
        </p:nvSpPr>
        <p:spPr>
          <a:xfrm>
            <a:off x="10860225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7" name="Google Shape;687;p51"/>
          <p:cNvSpPr/>
          <p:nvPr/>
        </p:nvSpPr>
        <p:spPr>
          <a:xfrm>
            <a:off x="10403331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8" name="Google Shape;688;p51"/>
          <p:cNvSpPr/>
          <p:nvPr/>
        </p:nvSpPr>
        <p:spPr>
          <a:xfrm>
            <a:off x="9946435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9" name="Google Shape;689;p51"/>
          <p:cNvSpPr/>
          <p:nvPr/>
        </p:nvSpPr>
        <p:spPr>
          <a:xfrm>
            <a:off x="9723323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0" name="Google Shape;690;p51"/>
          <p:cNvSpPr/>
          <p:nvPr/>
        </p:nvSpPr>
        <p:spPr>
          <a:xfrm>
            <a:off x="10180218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1" name="Google Shape;691;p51"/>
          <p:cNvSpPr/>
          <p:nvPr/>
        </p:nvSpPr>
        <p:spPr>
          <a:xfrm>
            <a:off x="10637112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2" name="Google Shape;692;p51"/>
          <p:cNvSpPr/>
          <p:nvPr/>
        </p:nvSpPr>
        <p:spPr>
          <a:xfrm>
            <a:off x="11094007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3" name="Google Shape;693;p51"/>
          <p:cNvSpPr/>
          <p:nvPr/>
        </p:nvSpPr>
        <p:spPr>
          <a:xfrm>
            <a:off x="11550902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4" name="Google Shape;694;p51"/>
          <p:cNvSpPr/>
          <p:nvPr/>
        </p:nvSpPr>
        <p:spPr>
          <a:xfrm>
            <a:off x="12007807" y="3811572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5" name="Google Shape;695;p51"/>
          <p:cNvSpPr/>
          <p:nvPr/>
        </p:nvSpPr>
        <p:spPr>
          <a:xfrm>
            <a:off x="11774014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6" name="Google Shape;696;p51"/>
          <p:cNvSpPr/>
          <p:nvPr/>
        </p:nvSpPr>
        <p:spPr>
          <a:xfrm>
            <a:off x="11317120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7" name="Google Shape;697;p51"/>
          <p:cNvSpPr/>
          <p:nvPr/>
        </p:nvSpPr>
        <p:spPr>
          <a:xfrm>
            <a:off x="10860225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8" name="Google Shape;698;p51"/>
          <p:cNvSpPr/>
          <p:nvPr/>
        </p:nvSpPr>
        <p:spPr>
          <a:xfrm>
            <a:off x="10403331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9" name="Google Shape;699;p51"/>
          <p:cNvSpPr/>
          <p:nvPr/>
        </p:nvSpPr>
        <p:spPr>
          <a:xfrm>
            <a:off x="9946435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0" name="Google Shape;700;p51"/>
          <p:cNvSpPr/>
          <p:nvPr/>
        </p:nvSpPr>
        <p:spPr>
          <a:xfrm>
            <a:off x="9723323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1" name="Google Shape;701;p51"/>
          <p:cNvSpPr/>
          <p:nvPr/>
        </p:nvSpPr>
        <p:spPr>
          <a:xfrm>
            <a:off x="10180218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2" name="Google Shape;702;p51"/>
          <p:cNvSpPr/>
          <p:nvPr/>
        </p:nvSpPr>
        <p:spPr>
          <a:xfrm>
            <a:off x="10637112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3" name="Google Shape;703;p51"/>
          <p:cNvSpPr/>
          <p:nvPr/>
        </p:nvSpPr>
        <p:spPr>
          <a:xfrm>
            <a:off x="11094007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4" name="Google Shape;704;p51"/>
          <p:cNvSpPr/>
          <p:nvPr/>
        </p:nvSpPr>
        <p:spPr>
          <a:xfrm>
            <a:off x="11550902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5" name="Google Shape;705;p51"/>
          <p:cNvSpPr/>
          <p:nvPr/>
        </p:nvSpPr>
        <p:spPr>
          <a:xfrm>
            <a:off x="12007807" y="4257798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6" name="Google Shape;706;p51"/>
          <p:cNvSpPr/>
          <p:nvPr/>
        </p:nvSpPr>
        <p:spPr>
          <a:xfrm>
            <a:off x="11774014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7" name="Google Shape;707;p51"/>
          <p:cNvSpPr/>
          <p:nvPr/>
        </p:nvSpPr>
        <p:spPr>
          <a:xfrm>
            <a:off x="11317120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8" name="Google Shape;708;p51"/>
          <p:cNvSpPr/>
          <p:nvPr/>
        </p:nvSpPr>
        <p:spPr>
          <a:xfrm>
            <a:off x="10860225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9" name="Google Shape;709;p51"/>
          <p:cNvSpPr/>
          <p:nvPr/>
        </p:nvSpPr>
        <p:spPr>
          <a:xfrm>
            <a:off x="10403331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p51"/>
          <p:cNvSpPr/>
          <p:nvPr/>
        </p:nvSpPr>
        <p:spPr>
          <a:xfrm>
            <a:off x="9946435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1" name="Google Shape;711;p51"/>
          <p:cNvSpPr/>
          <p:nvPr/>
        </p:nvSpPr>
        <p:spPr>
          <a:xfrm>
            <a:off x="9723323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p51"/>
          <p:cNvSpPr/>
          <p:nvPr/>
        </p:nvSpPr>
        <p:spPr>
          <a:xfrm>
            <a:off x="10180218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3" name="Google Shape;713;p51"/>
          <p:cNvSpPr/>
          <p:nvPr/>
        </p:nvSpPr>
        <p:spPr>
          <a:xfrm>
            <a:off x="10637112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51"/>
          <p:cNvSpPr/>
          <p:nvPr/>
        </p:nvSpPr>
        <p:spPr>
          <a:xfrm>
            <a:off x="11094007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5" name="Google Shape;715;p51"/>
          <p:cNvSpPr/>
          <p:nvPr/>
        </p:nvSpPr>
        <p:spPr>
          <a:xfrm>
            <a:off x="11550902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6" name="Google Shape;716;p51"/>
          <p:cNvSpPr/>
          <p:nvPr/>
        </p:nvSpPr>
        <p:spPr>
          <a:xfrm>
            <a:off x="12007807" y="4704024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7" name="Google Shape;717;p51"/>
          <p:cNvSpPr/>
          <p:nvPr/>
        </p:nvSpPr>
        <p:spPr>
          <a:xfrm>
            <a:off x="11774014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8" name="Google Shape;718;p51"/>
          <p:cNvSpPr/>
          <p:nvPr/>
        </p:nvSpPr>
        <p:spPr>
          <a:xfrm>
            <a:off x="11317120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9" name="Google Shape;719;p51"/>
          <p:cNvSpPr/>
          <p:nvPr/>
        </p:nvSpPr>
        <p:spPr>
          <a:xfrm>
            <a:off x="10860225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0" name="Google Shape;720;p51"/>
          <p:cNvSpPr/>
          <p:nvPr/>
        </p:nvSpPr>
        <p:spPr>
          <a:xfrm>
            <a:off x="10403331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1" name="Google Shape;721;p51"/>
          <p:cNvSpPr/>
          <p:nvPr/>
        </p:nvSpPr>
        <p:spPr>
          <a:xfrm>
            <a:off x="9946435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2" name="Google Shape;722;p51"/>
          <p:cNvSpPr/>
          <p:nvPr/>
        </p:nvSpPr>
        <p:spPr>
          <a:xfrm>
            <a:off x="9723323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3" name="Google Shape;723;p51"/>
          <p:cNvSpPr/>
          <p:nvPr/>
        </p:nvSpPr>
        <p:spPr>
          <a:xfrm>
            <a:off x="10180218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4" name="Google Shape;724;p51"/>
          <p:cNvSpPr/>
          <p:nvPr/>
        </p:nvSpPr>
        <p:spPr>
          <a:xfrm>
            <a:off x="10637112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5" name="Google Shape;725;p51"/>
          <p:cNvSpPr/>
          <p:nvPr/>
        </p:nvSpPr>
        <p:spPr>
          <a:xfrm>
            <a:off x="11094007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6" name="Google Shape;726;p51"/>
          <p:cNvSpPr/>
          <p:nvPr/>
        </p:nvSpPr>
        <p:spPr>
          <a:xfrm>
            <a:off x="11550902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51"/>
          <p:cNvSpPr/>
          <p:nvPr/>
        </p:nvSpPr>
        <p:spPr>
          <a:xfrm>
            <a:off x="12007807" y="5150250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8" name="Google Shape;728;p51"/>
          <p:cNvSpPr/>
          <p:nvPr/>
        </p:nvSpPr>
        <p:spPr>
          <a:xfrm>
            <a:off x="11774014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9" name="Google Shape;729;p51"/>
          <p:cNvSpPr/>
          <p:nvPr/>
        </p:nvSpPr>
        <p:spPr>
          <a:xfrm>
            <a:off x="11317120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0" name="Google Shape;730;p51"/>
          <p:cNvSpPr/>
          <p:nvPr/>
        </p:nvSpPr>
        <p:spPr>
          <a:xfrm>
            <a:off x="10860225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4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1" name="Google Shape;731;p51"/>
          <p:cNvSpPr/>
          <p:nvPr/>
        </p:nvSpPr>
        <p:spPr>
          <a:xfrm>
            <a:off x="10403331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2" name="Google Shape;732;p51"/>
          <p:cNvSpPr/>
          <p:nvPr/>
        </p:nvSpPr>
        <p:spPr>
          <a:xfrm>
            <a:off x="9946435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3" name="Google Shape;733;p51"/>
          <p:cNvSpPr/>
          <p:nvPr/>
        </p:nvSpPr>
        <p:spPr>
          <a:xfrm>
            <a:off x="9723323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4" name="Google Shape;734;p51"/>
          <p:cNvSpPr/>
          <p:nvPr/>
        </p:nvSpPr>
        <p:spPr>
          <a:xfrm>
            <a:off x="10180218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5" name="Google Shape;735;p51"/>
          <p:cNvSpPr/>
          <p:nvPr/>
        </p:nvSpPr>
        <p:spPr>
          <a:xfrm>
            <a:off x="10637112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6" name="Google Shape;736;p51"/>
          <p:cNvSpPr/>
          <p:nvPr/>
        </p:nvSpPr>
        <p:spPr>
          <a:xfrm>
            <a:off x="11094007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7" name="Google Shape;737;p51"/>
          <p:cNvSpPr/>
          <p:nvPr/>
        </p:nvSpPr>
        <p:spPr>
          <a:xfrm>
            <a:off x="11550902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8" name="Google Shape;738;p51"/>
          <p:cNvSpPr/>
          <p:nvPr/>
        </p:nvSpPr>
        <p:spPr>
          <a:xfrm>
            <a:off x="12007807" y="5596565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9" name="Google Shape;739;p51"/>
          <p:cNvSpPr/>
          <p:nvPr/>
        </p:nvSpPr>
        <p:spPr>
          <a:xfrm>
            <a:off x="11774014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0" name="Google Shape;740;p51"/>
          <p:cNvSpPr/>
          <p:nvPr/>
        </p:nvSpPr>
        <p:spPr>
          <a:xfrm>
            <a:off x="11317120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1" name="Google Shape;741;p51"/>
          <p:cNvSpPr/>
          <p:nvPr/>
        </p:nvSpPr>
        <p:spPr>
          <a:xfrm>
            <a:off x="10860225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2" name="Google Shape;742;p51"/>
          <p:cNvSpPr/>
          <p:nvPr/>
        </p:nvSpPr>
        <p:spPr>
          <a:xfrm>
            <a:off x="10403331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3" name="Google Shape;743;p51"/>
          <p:cNvSpPr/>
          <p:nvPr/>
        </p:nvSpPr>
        <p:spPr>
          <a:xfrm>
            <a:off x="9946435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51"/>
          <p:cNvSpPr/>
          <p:nvPr/>
        </p:nvSpPr>
        <p:spPr>
          <a:xfrm>
            <a:off x="9723323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5" name="Google Shape;745;p51"/>
          <p:cNvSpPr/>
          <p:nvPr/>
        </p:nvSpPr>
        <p:spPr>
          <a:xfrm>
            <a:off x="10180218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6" name="Google Shape;746;p51"/>
          <p:cNvSpPr/>
          <p:nvPr/>
        </p:nvSpPr>
        <p:spPr>
          <a:xfrm>
            <a:off x="10637112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7" name="Google Shape;747;p51"/>
          <p:cNvSpPr/>
          <p:nvPr/>
        </p:nvSpPr>
        <p:spPr>
          <a:xfrm>
            <a:off x="11094007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8" name="Google Shape;748;p51"/>
          <p:cNvSpPr/>
          <p:nvPr/>
        </p:nvSpPr>
        <p:spPr>
          <a:xfrm>
            <a:off x="11550902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9" name="Google Shape;749;p51"/>
          <p:cNvSpPr/>
          <p:nvPr/>
        </p:nvSpPr>
        <p:spPr>
          <a:xfrm>
            <a:off x="12007807" y="6042791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0" name="Google Shape;750;p51"/>
          <p:cNvSpPr/>
          <p:nvPr/>
        </p:nvSpPr>
        <p:spPr>
          <a:xfrm>
            <a:off x="11774014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1" name="Google Shape;751;p51"/>
          <p:cNvSpPr/>
          <p:nvPr/>
        </p:nvSpPr>
        <p:spPr>
          <a:xfrm>
            <a:off x="11317120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2" name="Google Shape;752;p51"/>
          <p:cNvSpPr/>
          <p:nvPr/>
        </p:nvSpPr>
        <p:spPr>
          <a:xfrm>
            <a:off x="10860225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3" name="Google Shape;753;p51"/>
          <p:cNvSpPr/>
          <p:nvPr/>
        </p:nvSpPr>
        <p:spPr>
          <a:xfrm>
            <a:off x="10403331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4" name="Google Shape;754;p51"/>
          <p:cNvSpPr/>
          <p:nvPr/>
        </p:nvSpPr>
        <p:spPr>
          <a:xfrm>
            <a:off x="9946435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5" name="Google Shape;755;p51"/>
          <p:cNvSpPr/>
          <p:nvPr/>
        </p:nvSpPr>
        <p:spPr>
          <a:xfrm>
            <a:off x="9723323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51"/>
          <p:cNvSpPr/>
          <p:nvPr/>
        </p:nvSpPr>
        <p:spPr>
          <a:xfrm>
            <a:off x="10180218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7" name="Google Shape;757;p51"/>
          <p:cNvSpPr/>
          <p:nvPr/>
        </p:nvSpPr>
        <p:spPr>
          <a:xfrm>
            <a:off x="10637112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8" name="Google Shape;758;p51"/>
          <p:cNvSpPr/>
          <p:nvPr/>
        </p:nvSpPr>
        <p:spPr>
          <a:xfrm>
            <a:off x="11094007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9" name="Google Shape;759;p51"/>
          <p:cNvSpPr/>
          <p:nvPr/>
        </p:nvSpPr>
        <p:spPr>
          <a:xfrm>
            <a:off x="11550902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0" name="Google Shape;760;p51"/>
          <p:cNvSpPr/>
          <p:nvPr/>
        </p:nvSpPr>
        <p:spPr>
          <a:xfrm>
            <a:off x="12007806" y="6489032"/>
            <a:ext cx="83242" cy="101210"/>
          </a:xfrm>
          <a:custGeom>
            <a:avLst/>
            <a:gdLst/>
            <a:ahLst/>
            <a:cxnLst/>
            <a:rect l="l" t="t" r="r" b="b"/>
            <a:pathLst>
              <a:path w="184308" h="160591" extrusionOk="0">
                <a:moveTo>
                  <a:pt x="184309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1" name="Google Shape;761;p51"/>
          <p:cNvSpPr/>
          <p:nvPr/>
        </p:nvSpPr>
        <p:spPr>
          <a:xfrm>
            <a:off x="11774014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2" name="Google Shape;762;p51"/>
          <p:cNvSpPr/>
          <p:nvPr/>
        </p:nvSpPr>
        <p:spPr>
          <a:xfrm>
            <a:off x="11317120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3" name="Google Shape;763;p51"/>
          <p:cNvSpPr/>
          <p:nvPr/>
        </p:nvSpPr>
        <p:spPr>
          <a:xfrm>
            <a:off x="10860225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4" name="Google Shape;764;p51"/>
          <p:cNvSpPr/>
          <p:nvPr/>
        </p:nvSpPr>
        <p:spPr>
          <a:xfrm>
            <a:off x="10403331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5" name="Google Shape;765;p51"/>
          <p:cNvSpPr/>
          <p:nvPr/>
        </p:nvSpPr>
        <p:spPr>
          <a:xfrm>
            <a:off x="9946435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6" name="Google Shape;766;p51"/>
          <p:cNvSpPr/>
          <p:nvPr/>
        </p:nvSpPr>
        <p:spPr>
          <a:xfrm>
            <a:off x="9723323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7" name="Google Shape;767;p51"/>
          <p:cNvSpPr/>
          <p:nvPr/>
        </p:nvSpPr>
        <p:spPr>
          <a:xfrm>
            <a:off x="10180218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51"/>
          <p:cNvSpPr/>
          <p:nvPr/>
        </p:nvSpPr>
        <p:spPr>
          <a:xfrm>
            <a:off x="10637112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9" name="Google Shape;769;p51"/>
          <p:cNvSpPr/>
          <p:nvPr/>
        </p:nvSpPr>
        <p:spPr>
          <a:xfrm>
            <a:off x="11094007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0" name="Google Shape;770;p51"/>
          <p:cNvSpPr/>
          <p:nvPr/>
        </p:nvSpPr>
        <p:spPr>
          <a:xfrm>
            <a:off x="11550902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1" name="Google Shape;771;p51"/>
          <p:cNvSpPr/>
          <p:nvPr/>
        </p:nvSpPr>
        <p:spPr>
          <a:xfrm>
            <a:off x="12007807" y="2919119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2" name="Google Shape;772;p51"/>
          <p:cNvSpPr/>
          <p:nvPr/>
        </p:nvSpPr>
        <p:spPr>
          <a:xfrm>
            <a:off x="11774014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3" name="Google Shape;773;p51"/>
          <p:cNvSpPr/>
          <p:nvPr/>
        </p:nvSpPr>
        <p:spPr>
          <a:xfrm>
            <a:off x="11317120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4" name="Google Shape;774;p51"/>
          <p:cNvSpPr/>
          <p:nvPr/>
        </p:nvSpPr>
        <p:spPr>
          <a:xfrm>
            <a:off x="10860225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5" name="Google Shape;775;p51"/>
          <p:cNvSpPr/>
          <p:nvPr/>
        </p:nvSpPr>
        <p:spPr>
          <a:xfrm>
            <a:off x="10403331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6" name="Google Shape;776;p51"/>
          <p:cNvSpPr/>
          <p:nvPr/>
        </p:nvSpPr>
        <p:spPr>
          <a:xfrm>
            <a:off x="9946435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7" name="Google Shape;777;p51"/>
          <p:cNvSpPr/>
          <p:nvPr/>
        </p:nvSpPr>
        <p:spPr>
          <a:xfrm>
            <a:off x="11774014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8" name="Google Shape;778;p51"/>
          <p:cNvSpPr/>
          <p:nvPr/>
        </p:nvSpPr>
        <p:spPr>
          <a:xfrm>
            <a:off x="11317120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9" name="Google Shape;779;p51"/>
          <p:cNvSpPr/>
          <p:nvPr/>
        </p:nvSpPr>
        <p:spPr>
          <a:xfrm>
            <a:off x="10860225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51"/>
          <p:cNvSpPr/>
          <p:nvPr/>
        </p:nvSpPr>
        <p:spPr>
          <a:xfrm>
            <a:off x="10403331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1" name="Google Shape;781;p51"/>
          <p:cNvSpPr/>
          <p:nvPr/>
        </p:nvSpPr>
        <p:spPr>
          <a:xfrm>
            <a:off x="9946435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2" name="Google Shape;782;p51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51"/>
          <p:cNvSpPr txBox="1">
            <a:spLocks noGrp="1"/>
          </p:cNvSpPr>
          <p:nvPr>
            <p:ph type="body" idx="1"/>
          </p:nvPr>
        </p:nvSpPr>
        <p:spPr>
          <a:xfrm>
            <a:off x="617647" y="548680"/>
            <a:ext cx="2610197" cy="112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4" name="Google Shape;784;p51"/>
          <p:cNvSpPr txBox="1">
            <a:spLocks noGrp="1"/>
          </p:cNvSpPr>
          <p:nvPr>
            <p:ph type="body" idx="2"/>
          </p:nvPr>
        </p:nvSpPr>
        <p:spPr>
          <a:xfrm>
            <a:off x="621804" y="1886792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785" name="Google Shape;785;p51"/>
          <p:cNvSpPr txBox="1">
            <a:spLocks noGrp="1"/>
          </p:cNvSpPr>
          <p:nvPr>
            <p:ph type="body" idx="3"/>
          </p:nvPr>
        </p:nvSpPr>
        <p:spPr>
          <a:xfrm>
            <a:off x="3602935" y="548680"/>
            <a:ext cx="2610197" cy="112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6" name="Google Shape;786;p51"/>
          <p:cNvSpPr txBox="1">
            <a:spLocks noGrp="1"/>
          </p:cNvSpPr>
          <p:nvPr>
            <p:ph type="body" idx="4"/>
          </p:nvPr>
        </p:nvSpPr>
        <p:spPr>
          <a:xfrm>
            <a:off x="3602935" y="1886792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787" name="Google Shape;787;p51"/>
          <p:cNvSpPr txBox="1">
            <a:spLocks noGrp="1"/>
          </p:cNvSpPr>
          <p:nvPr>
            <p:ph type="body" idx="5"/>
          </p:nvPr>
        </p:nvSpPr>
        <p:spPr>
          <a:xfrm>
            <a:off x="6580956" y="548680"/>
            <a:ext cx="2610197" cy="112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8" name="Google Shape;788;p51"/>
          <p:cNvSpPr txBox="1">
            <a:spLocks noGrp="1"/>
          </p:cNvSpPr>
          <p:nvPr>
            <p:ph type="body" idx="6"/>
          </p:nvPr>
        </p:nvSpPr>
        <p:spPr>
          <a:xfrm>
            <a:off x="6580956" y="1886792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789" name="Google Shape;789;p51"/>
          <p:cNvSpPr txBox="1">
            <a:spLocks noGrp="1"/>
          </p:cNvSpPr>
          <p:nvPr>
            <p:ph type="sldNum" idx="12"/>
          </p:nvPr>
        </p:nvSpPr>
        <p:spPr>
          <a:xfrm>
            <a:off x="8700222" y="6165304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ank You Slide">
  <p:cSld name="1_Thank You Slide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2"/>
          <p:cNvSpPr txBox="1">
            <a:spLocks noGrp="1"/>
          </p:cNvSpPr>
          <p:nvPr>
            <p:ph type="ftr" idx="11"/>
          </p:nvPr>
        </p:nvSpPr>
        <p:spPr>
          <a:xfrm rot="-5400000">
            <a:off x="9776629" y="3246438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52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3" name="Google Shape;793;p52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" name="Google Shape;795;p53"/>
          <p:cNvGrpSpPr/>
          <p:nvPr/>
        </p:nvGrpSpPr>
        <p:grpSpPr>
          <a:xfrm rot="-5400000">
            <a:off x="1321195" y="1420550"/>
            <a:ext cx="4117369" cy="6668280"/>
            <a:chOff x="117748" y="1"/>
            <a:chExt cx="3527025" cy="6668280"/>
          </a:xfrm>
        </p:grpSpPr>
        <p:sp>
          <p:nvSpPr>
            <p:cNvPr id="796" name="Google Shape;796;p53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7" name="Google Shape;797;p53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8" name="Google Shape;798;p53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9" name="Google Shape;799;p53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0" name="Google Shape;800;p53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1" name="Google Shape;801;p53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2" name="Google Shape;802;p53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3" name="Google Shape;803;p53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4" name="Google Shape;804;p53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5" name="Google Shape;805;p53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6" name="Google Shape;806;p53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7" name="Google Shape;807;p53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8" name="Google Shape;808;p53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9" name="Google Shape;809;p53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0" name="Google Shape;810;p53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1" name="Google Shape;811;p53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2" name="Google Shape;812;p53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53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53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53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53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53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53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53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53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53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53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53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53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53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53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53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53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53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53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53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53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53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53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53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53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53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53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53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53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53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53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53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53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53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53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53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53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53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53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53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53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53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53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53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53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53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53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53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53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53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53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53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53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53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53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53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53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53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53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53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53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53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53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53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53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53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53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53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0" name="Google Shape;880;p53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1" name="Google Shape;881;p53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53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53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53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53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53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53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53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53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53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53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53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53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53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53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53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53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53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53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53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53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53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53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53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53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53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53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53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53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53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53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53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53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53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53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53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53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53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53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53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53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53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53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53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53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53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53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53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53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53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53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53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53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53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53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53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53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53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53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53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53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53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53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53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53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53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53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53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53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53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53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53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53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53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5" name="Google Shape;955;p53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6" name="Google Shape;956;p53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53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53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53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53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53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53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53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53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53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53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53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53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53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53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53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53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53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53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53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53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53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53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53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53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53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53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53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53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53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53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53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53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53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53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53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53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53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53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53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53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53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53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53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53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53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53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53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53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53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53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53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53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53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53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53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53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53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53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53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53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53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53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53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53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53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53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53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53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53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53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53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53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53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0" name="Google Shape;1030;p53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1" name="Google Shape;1031;p53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53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53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53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53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53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53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53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53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53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53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53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53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53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53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53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53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53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53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53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53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53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53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53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53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53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53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53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53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53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53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53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53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53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53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53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53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53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53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53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53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53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53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53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53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53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53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53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53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53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81" name="Google Shape;1081;p53"/>
          <p:cNvSpPr/>
          <p:nvPr/>
        </p:nvSpPr>
        <p:spPr>
          <a:xfrm rot="-5400000">
            <a:off x="5751251" y="420426"/>
            <a:ext cx="4225800" cy="8649348"/>
          </a:xfrm>
          <a:custGeom>
            <a:avLst/>
            <a:gdLst/>
            <a:ahLst/>
            <a:cxnLst/>
            <a:rect l="l" t="t" r="r" b="b"/>
            <a:pathLst>
              <a:path w="4225800" h="8649348" extrusionOk="0">
                <a:moveTo>
                  <a:pt x="4225800" y="996131"/>
                </a:moveTo>
                <a:lnTo>
                  <a:pt x="4225799" y="8649348"/>
                </a:lnTo>
                <a:lnTo>
                  <a:pt x="0" y="8649348"/>
                </a:lnTo>
                <a:lnTo>
                  <a:pt x="1" y="0"/>
                </a:lnTo>
                <a:lnTo>
                  <a:pt x="3229669" y="0"/>
                </a:lnTo>
                <a:cubicBezTo>
                  <a:pt x="3779817" y="0"/>
                  <a:pt x="4225800" y="445983"/>
                  <a:pt x="4225800" y="996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2" name="Google Shape;1082;p53"/>
          <p:cNvSpPr txBox="1">
            <a:spLocks noGrp="1"/>
          </p:cNvSpPr>
          <p:nvPr>
            <p:ph type="ftr" idx="11"/>
          </p:nvPr>
        </p:nvSpPr>
        <p:spPr>
          <a:xfrm rot="-5400000">
            <a:off x="9776629" y="3246438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53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4" name="Google Shape;1084;p53"/>
          <p:cNvSpPr txBox="1">
            <a:spLocks noGrp="1"/>
          </p:cNvSpPr>
          <p:nvPr>
            <p:ph type="body" idx="1"/>
          </p:nvPr>
        </p:nvSpPr>
        <p:spPr>
          <a:xfrm>
            <a:off x="549275" y="534166"/>
            <a:ext cx="2808288" cy="1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5" name="Google Shape;1085;p53"/>
          <p:cNvSpPr txBox="1">
            <a:spLocks noGrp="1"/>
          </p:cNvSpPr>
          <p:nvPr>
            <p:ph type="body" idx="2"/>
          </p:nvPr>
        </p:nvSpPr>
        <p:spPr>
          <a:xfrm>
            <a:off x="4020457" y="476250"/>
            <a:ext cx="4810806" cy="158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6" name="Google Shape;1086;p53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">
  <p:cSld name="About Us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4"/>
          <p:cNvSpPr/>
          <p:nvPr/>
        </p:nvSpPr>
        <p:spPr>
          <a:xfrm>
            <a:off x="7894612" y="0"/>
            <a:ext cx="42942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9" name="Google Shape;1089;p54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0" name="Google Shape;1090;p54"/>
          <p:cNvSpPr txBox="1">
            <a:spLocks noGrp="1"/>
          </p:cNvSpPr>
          <p:nvPr>
            <p:ph type="sldNum" idx="12"/>
          </p:nvPr>
        </p:nvSpPr>
        <p:spPr>
          <a:xfrm>
            <a:off x="6958508" y="6165304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1" name="Google Shape;1091;p54"/>
          <p:cNvSpPr>
            <a:spLocks noGrp="1"/>
          </p:cNvSpPr>
          <p:nvPr>
            <p:ph type="pic" idx="2"/>
          </p:nvPr>
        </p:nvSpPr>
        <p:spPr>
          <a:xfrm>
            <a:off x="5260038" y="908720"/>
            <a:ext cx="4908349" cy="4752528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92" name="Google Shape;1092;p54"/>
          <p:cNvGrpSpPr/>
          <p:nvPr/>
        </p:nvGrpSpPr>
        <p:grpSpPr>
          <a:xfrm>
            <a:off x="8022783" y="2696006"/>
            <a:ext cx="4160694" cy="4117369"/>
            <a:chOff x="8022783" y="2696006"/>
            <a:chExt cx="4160694" cy="4117369"/>
          </a:xfrm>
        </p:grpSpPr>
        <p:sp>
          <p:nvSpPr>
            <p:cNvPr id="1093" name="Google Shape;1093;p54"/>
            <p:cNvSpPr/>
            <p:nvPr/>
          </p:nvSpPr>
          <p:spPr>
            <a:xfrm>
              <a:off x="9592691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4" name="Google Shape;1094;p54"/>
            <p:cNvSpPr/>
            <p:nvPr/>
          </p:nvSpPr>
          <p:spPr>
            <a:xfrm>
              <a:off x="10049586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5" name="Google Shape;1095;p54"/>
            <p:cNvSpPr/>
            <p:nvPr/>
          </p:nvSpPr>
          <p:spPr>
            <a:xfrm>
              <a:off x="1050648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6" name="Google Shape;1096;p54"/>
            <p:cNvSpPr/>
            <p:nvPr/>
          </p:nvSpPr>
          <p:spPr>
            <a:xfrm>
              <a:off x="10963375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7" name="Google Shape;1097;p54"/>
            <p:cNvSpPr/>
            <p:nvPr/>
          </p:nvSpPr>
          <p:spPr>
            <a:xfrm>
              <a:off x="1142027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8" name="Google Shape;1098;p54"/>
            <p:cNvSpPr/>
            <p:nvPr/>
          </p:nvSpPr>
          <p:spPr>
            <a:xfrm>
              <a:off x="11877175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9" name="Google Shape;1099;p54"/>
            <p:cNvSpPr/>
            <p:nvPr/>
          </p:nvSpPr>
          <p:spPr>
            <a:xfrm>
              <a:off x="12100277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0" name="Google Shape;1100;p54"/>
            <p:cNvSpPr/>
            <p:nvPr/>
          </p:nvSpPr>
          <p:spPr>
            <a:xfrm>
              <a:off x="11643382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1" name="Google Shape;1101;p54"/>
            <p:cNvSpPr/>
            <p:nvPr/>
          </p:nvSpPr>
          <p:spPr>
            <a:xfrm>
              <a:off x="11186488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2" name="Google Shape;1102;p54"/>
            <p:cNvSpPr/>
            <p:nvPr/>
          </p:nvSpPr>
          <p:spPr>
            <a:xfrm>
              <a:off x="1072959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3" name="Google Shape;1103;p54"/>
            <p:cNvSpPr/>
            <p:nvPr/>
          </p:nvSpPr>
          <p:spPr>
            <a:xfrm>
              <a:off x="1027269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4" name="Google Shape;1104;p54"/>
            <p:cNvSpPr/>
            <p:nvPr/>
          </p:nvSpPr>
          <p:spPr>
            <a:xfrm>
              <a:off x="981580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5" name="Google Shape;1105;p54"/>
            <p:cNvSpPr/>
            <p:nvPr/>
          </p:nvSpPr>
          <p:spPr>
            <a:xfrm>
              <a:off x="9592691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6" name="Google Shape;1106;p54"/>
            <p:cNvSpPr/>
            <p:nvPr/>
          </p:nvSpPr>
          <p:spPr>
            <a:xfrm>
              <a:off x="10049586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7" name="Google Shape;1107;p54"/>
            <p:cNvSpPr/>
            <p:nvPr/>
          </p:nvSpPr>
          <p:spPr>
            <a:xfrm>
              <a:off x="1050648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8" name="Google Shape;1108;p54"/>
            <p:cNvSpPr/>
            <p:nvPr/>
          </p:nvSpPr>
          <p:spPr>
            <a:xfrm>
              <a:off x="10963375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9" name="Google Shape;1109;p54"/>
            <p:cNvSpPr/>
            <p:nvPr/>
          </p:nvSpPr>
          <p:spPr>
            <a:xfrm>
              <a:off x="1142027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54"/>
            <p:cNvSpPr/>
            <p:nvPr/>
          </p:nvSpPr>
          <p:spPr>
            <a:xfrm>
              <a:off x="11877175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54"/>
            <p:cNvSpPr/>
            <p:nvPr/>
          </p:nvSpPr>
          <p:spPr>
            <a:xfrm>
              <a:off x="12100277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54"/>
            <p:cNvSpPr/>
            <p:nvPr/>
          </p:nvSpPr>
          <p:spPr>
            <a:xfrm>
              <a:off x="11643382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54"/>
            <p:cNvSpPr/>
            <p:nvPr/>
          </p:nvSpPr>
          <p:spPr>
            <a:xfrm>
              <a:off x="11186488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54"/>
            <p:cNvSpPr/>
            <p:nvPr/>
          </p:nvSpPr>
          <p:spPr>
            <a:xfrm>
              <a:off x="1072959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54"/>
            <p:cNvSpPr/>
            <p:nvPr/>
          </p:nvSpPr>
          <p:spPr>
            <a:xfrm>
              <a:off x="1027269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54"/>
            <p:cNvSpPr/>
            <p:nvPr/>
          </p:nvSpPr>
          <p:spPr>
            <a:xfrm>
              <a:off x="981580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54"/>
            <p:cNvSpPr/>
            <p:nvPr/>
          </p:nvSpPr>
          <p:spPr>
            <a:xfrm>
              <a:off x="9592691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54"/>
            <p:cNvSpPr/>
            <p:nvPr/>
          </p:nvSpPr>
          <p:spPr>
            <a:xfrm>
              <a:off x="10049586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54"/>
            <p:cNvSpPr/>
            <p:nvPr/>
          </p:nvSpPr>
          <p:spPr>
            <a:xfrm>
              <a:off x="1050648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54"/>
            <p:cNvSpPr/>
            <p:nvPr/>
          </p:nvSpPr>
          <p:spPr>
            <a:xfrm>
              <a:off x="10963375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54"/>
            <p:cNvSpPr/>
            <p:nvPr/>
          </p:nvSpPr>
          <p:spPr>
            <a:xfrm>
              <a:off x="1142027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54"/>
            <p:cNvSpPr/>
            <p:nvPr/>
          </p:nvSpPr>
          <p:spPr>
            <a:xfrm>
              <a:off x="11877175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54"/>
            <p:cNvSpPr/>
            <p:nvPr/>
          </p:nvSpPr>
          <p:spPr>
            <a:xfrm>
              <a:off x="12100277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54"/>
            <p:cNvSpPr/>
            <p:nvPr/>
          </p:nvSpPr>
          <p:spPr>
            <a:xfrm>
              <a:off x="11643382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54"/>
            <p:cNvSpPr/>
            <p:nvPr/>
          </p:nvSpPr>
          <p:spPr>
            <a:xfrm>
              <a:off x="11186488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54"/>
            <p:cNvSpPr/>
            <p:nvPr/>
          </p:nvSpPr>
          <p:spPr>
            <a:xfrm>
              <a:off x="1072959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54"/>
            <p:cNvSpPr/>
            <p:nvPr/>
          </p:nvSpPr>
          <p:spPr>
            <a:xfrm>
              <a:off x="1027269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54"/>
            <p:cNvSpPr/>
            <p:nvPr/>
          </p:nvSpPr>
          <p:spPr>
            <a:xfrm>
              <a:off x="981580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54"/>
            <p:cNvSpPr/>
            <p:nvPr/>
          </p:nvSpPr>
          <p:spPr>
            <a:xfrm>
              <a:off x="9592691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54"/>
            <p:cNvSpPr/>
            <p:nvPr/>
          </p:nvSpPr>
          <p:spPr>
            <a:xfrm>
              <a:off x="10049586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54"/>
            <p:cNvSpPr/>
            <p:nvPr/>
          </p:nvSpPr>
          <p:spPr>
            <a:xfrm>
              <a:off x="1050648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54"/>
            <p:cNvSpPr/>
            <p:nvPr/>
          </p:nvSpPr>
          <p:spPr>
            <a:xfrm>
              <a:off x="10963375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54"/>
            <p:cNvSpPr/>
            <p:nvPr/>
          </p:nvSpPr>
          <p:spPr>
            <a:xfrm>
              <a:off x="1142027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54"/>
            <p:cNvSpPr/>
            <p:nvPr/>
          </p:nvSpPr>
          <p:spPr>
            <a:xfrm>
              <a:off x="11877175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54"/>
            <p:cNvSpPr/>
            <p:nvPr/>
          </p:nvSpPr>
          <p:spPr>
            <a:xfrm>
              <a:off x="12100277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54"/>
            <p:cNvSpPr/>
            <p:nvPr/>
          </p:nvSpPr>
          <p:spPr>
            <a:xfrm>
              <a:off x="11643382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54"/>
            <p:cNvSpPr/>
            <p:nvPr/>
          </p:nvSpPr>
          <p:spPr>
            <a:xfrm>
              <a:off x="11186488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54"/>
            <p:cNvSpPr/>
            <p:nvPr/>
          </p:nvSpPr>
          <p:spPr>
            <a:xfrm>
              <a:off x="1072959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54"/>
            <p:cNvSpPr/>
            <p:nvPr/>
          </p:nvSpPr>
          <p:spPr>
            <a:xfrm>
              <a:off x="1027269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54"/>
            <p:cNvSpPr/>
            <p:nvPr/>
          </p:nvSpPr>
          <p:spPr>
            <a:xfrm>
              <a:off x="981580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54"/>
            <p:cNvSpPr/>
            <p:nvPr/>
          </p:nvSpPr>
          <p:spPr>
            <a:xfrm>
              <a:off x="9592691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54"/>
            <p:cNvSpPr/>
            <p:nvPr/>
          </p:nvSpPr>
          <p:spPr>
            <a:xfrm>
              <a:off x="10049586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54"/>
            <p:cNvSpPr/>
            <p:nvPr/>
          </p:nvSpPr>
          <p:spPr>
            <a:xfrm>
              <a:off x="1050648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54"/>
            <p:cNvSpPr/>
            <p:nvPr/>
          </p:nvSpPr>
          <p:spPr>
            <a:xfrm>
              <a:off x="10963375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54"/>
            <p:cNvSpPr/>
            <p:nvPr/>
          </p:nvSpPr>
          <p:spPr>
            <a:xfrm>
              <a:off x="1142027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54"/>
            <p:cNvSpPr/>
            <p:nvPr/>
          </p:nvSpPr>
          <p:spPr>
            <a:xfrm>
              <a:off x="11877175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54"/>
            <p:cNvSpPr/>
            <p:nvPr/>
          </p:nvSpPr>
          <p:spPr>
            <a:xfrm>
              <a:off x="12100277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54"/>
            <p:cNvSpPr/>
            <p:nvPr/>
          </p:nvSpPr>
          <p:spPr>
            <a:xfrm>
              <a:off x="11643382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54"/>
            <p:cNvSpPr/>
            <p:nvPr/>
          </p:nvSpPr>
          <p:spPr>
            <a:xfrm>
              <a:off x="11186488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54"/>
            <p:cNvSpPr/>
            <p:nvPr/>
          </p:nvSpPr>
          <p:spPr>
            <a:xfrm>
              <a:off x="1072959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54"/>
            <p:cNvSpPr/>
            <p:nvPr/>
          </p:nvSpPr>
          <p:spPr>
            <a:xfrm>
              <a:off x="1027269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54"/>
            <p:cNvSpPr/>
            <p:nvPr/>
          </p:nvSpPr>
          <p:spPr>
            <a:xfrm>
              <a:off x="981580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54"/>
            <p:cNvSpPr/>
            <p:nvPr/>
          </p:nvSpPr>
          <p:spPr>
            <a:xfrm>
              <a:off x="9592691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54"/>
            <p:cNvSpPr/>
            <p:nvPr/>
          </p:nvSpPr>
          <p:spPr>
            <a:xfrm>
              <a:off x="10049586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54"/>
            <p:cNvSpPr/>
            <p:nvPr/>
          </p:nvSpPr>
          <p:spPr>
            <a:xfrm>
              <a:off x="1050648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54"/>
            <p:cNvSpPr/>
            <p:nvPr/>
          </p:nvSpPr>
          <p:spPr>
            <a:xfrm>
              <a:off x="10963375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54"/>
            <p:cNvSpPr/>
            <p:nvPr/>
          </p:nvSpPr>
          <p:spPr>
            <a:xfrm>
              <a:off x="1142027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54"/>
            <p:cNvSpPr/>
            <p:nvPr/>
          </p:nvSpPr>
          <p:spPr>
            <a:xfrm>
              <a:off x="11877175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54"/>
            <p:cNvSpPr/>
            <p:nvPr/>
          </p:nvSpPr>
          <p:spPr>
            <a:xfrm>
              <a:off x="12100277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54"/>
            <p:cNvSpPr/>
            <p:nvPr/>
          </p:nvSpPr>
          <p:spPr>
            <a:xfrm>
              <a:off x="11643382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54"/>
            <p:cNvSpPr/>
            <p:nvPr/>
          </p:nvSpPr>
          <p:spPr>
            <a:xfrm>
              <a:off x="11186488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54"/>
            <p:cNvSpPr/>
            <p:nvPr/>
          </p:nvSpPr>
          <p:spPr>
            <a:xfrm>
              <a:off x="1072959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54"/>
            <p:cNvSpPr/>
            <p:nvPr/>
          </p:nvSpPr>
          <p:spPr>
            <a:xfrm>
              <a:off x="1027269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54"/>
            <p:cNvSpPr/>
            <p:nvPr/>
          </p:nvSpPr>
          <p:spPr>
            <a:xfrm>
              <a:off x="981580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54"/>
            <p:cNvSpPr/>
            <p:nvPr/>
          </p:nvSpPr>
          <p:spPr>
            <a:xfrm>
              <a:off x="9592691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54"/>
            <p:cNvSpPr/>
            <p:nvPr/>
          </p:nvSpPr>
          <p:spPr>
            <a:xfrm>
              <a:off x="10049586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54"/>
            <p:cNvSpPr/>
            <p:nvPr/>
          </p:nvSpPr>
          <p:spPr>
            <a:xfrm>
              <a:off x="1050648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54"/>
            <p:cNvSpPr/>
            <p:nvPr/>
          </p:nvSpPr>
          <p:spPr>
            <a:xfrm>
              <a:off x="10963375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54"/>
            <p:cNvSpPr/>
            <p:nvPr/>
          </p:nvSpPr>
          <p:spPr>
            <a:xfrm>
              <a:off x="1142027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54"/>
            <p:cNvSpPr/>
            <p:nvPr/>
          </p:nvSpPr>
          <p:spPr>
            <a:xfrm>
              <a:off x="11877175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54"/>
            <p:cNvSpPr/>
            <p:nvPr/>
          </p:nvSpPr>
          <p:spPr>
            <a:xfrm>
              <a:off x="12100277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54"/>
            <p:cNvSpPr/>
            <p:nvPr/>
          </p:nvSpPr>
          <p:spPr>
            <a:xfrm>
              <a:off x="11643382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54"/>
            <p:cNvSpPr/>
            <p:nvPr/>
          </p:nvSpPr>
          <p:spPr>
            <a:xfrm>
              <a:off x="11186488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54"/>
            <p:cNvSpPr/>
            <p:nvPr/>
          </p:nvSpPr>
          <p:spPr>
            <a:xfrm>
              <a:off x="1072959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54"/>
            <p:cNvSpPr/>
            <p:nvPr/>
          </p:nvSpPr>
          <p:spPr>
            <a:xfrm>
              <a:off x="1027269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54"/>
            <p:cNvSpPr/>
            <p:nvPr/>
          </p:nvSpPr>
          <p:spPr>
            <a:xfrm>
              <a:off x="981580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54"/>
            <p:cNvSpPr/>
            <p:nvPr/>
          </p:nvSpPr>
          <p:spPr>
            <a:xfrm>
              <a:off x="9592691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54"/>
            <p:cNvSpPr/>
            <p:nvPr/>
          </p:nvSpPr>
          <p:spPr>
            <a:xfrm>
              <a:off x="10049586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54"/>
            <p:cNvSpPr/>
            <p:nvPr/>
          </p:nvSpPr>
          <p:spPr>
            <a:xfrm>
              <a:off x="1050648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0" name="Google Shape;1180;p54"/>
            <p:cNvSpPr/>
            <p:nvPr/>
          </p:nvSpPr>
          <p:spPr>
            <a:xfrm>
              <a:off x="10963375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1" name="Google Shape;1181;p54"/>
            <p:cNvSpPr/>
            <p:nvPr/>
          </p:nvSpPr>
          <p:spPr>
            <a:xfrm>
              <a:off x="1142027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54"/>
            <p:cNvSpPr/>
            <p:nvPr/>
          </p:nvSpPr>
          <p:spPr>
            <a:xfrm>
              <a:off x="11877174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54"/>
            <p:cNvSpPr/>
            <p:nvPr/>
          </p:nvSpPr>
          <p:spPr>
            <a:xfrm>
              <a:off x="12100277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54"/>
            <p:cNvSpPr/>
            <p:nvPr/>
          </p:nvSpPr>
          <p:spPr>
            <a:xfrm>
              <a:off x="11643382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54"/>
            <p:cNvSpPr/>
            <p:nvPr/>
          </p:nvSpPr>
          <p:spPr>
            <a:xfrm>
              <a:off x="11186488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54"/>
            <p:cNvSpPr/>
            <p:nvPr/>
          </p:nvSpPr>
          <p:spPr>
            <a:xfrm>
              <a:off x="1072959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54"/>
            <p:cNvSpPr/>
            <p:nvPr/>
          </p:nvSpPr>
          <p:spPr>
            <a:xfrm>
              <a:off x="1027269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54"/>
            <p:cNvSpPr/>
            <p:nvPr/>
          </p:nvSpPr>
          <p:spPr>
            <a:xfrm>
              <a:off x="981580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54"/>
            <p:cNvSpPr/>
            <p:nvPr/>
          </p:nvSpPr>
          <p:spPr>
            <a:xfrm>
              <a:off x="9592691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54"/>
            <p:cNvSpPr/>
            <p:nvPr/>
          </p:nvSpPr>
          <p:spPr>
            <a:xfrm>
              <a:off x="10049586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54"/>
            <p:cNvSpPr/>
            <p:nvPr/>
          </p:nvSpPr>
          <p:spPr>
            <a:xfrm>
              <a:off x="1050648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54"/>
            <p:cNvSpPr/>
            <p:nvPr/>
          </p:nvSpPr>
          <p:spPr>
            <a:xfrm>
              <a:off x="10963375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54"/>
            <p:cNvSpPr/>
            <p:nvPr/>
          </p:nvSpPr>
          <p:spPr>
            <a:xfrm>
              <a:off x="1142027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54"/>
            <p:cNvSpPr/>
            <p:nvPr/>
          </p:nvSpPr>
          <p:spPr>
            <a:xfrm>
              <a:off x="11877175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54"/>
            <p:cNvSpPr/>
            <p:nvPr/>
          </p:nvSpPr>
          <p:spPr>
            <a:xfrm>
              <a:off x="12100277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54"/>
            <p:cNvSpPr/>
            <p:nvPr/>
          </p:nvSpPr>
          <p:spPr>
            <a:xfrm>
              <a:off x="11643382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54"/>
            <p:cNvSpPr/>
            <p:nvPr/>
          </p:nvSpPr>
          <p:spPr>
            <a:xfrm>
              <a:off x="11186488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54"/>
            <p:cNvSpPr/>
            <p:nvPr/>
          </p:nvSpPr>
          <p:spPr>
            <a:xfrm>
              <a:off x="1072959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54"/>
            <p:cNvSpPr/>
            <p:nvPr/>
          </p:nvSpPr>
          <p:spPr>
            <a:xfrm>
              <a:off x="1027269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54"/>
            <p:cNvSpPr/>
            <p:nvPr/>
          </p:nvSpPr>
          <p:spPr>
            <a:xfrm>
              <a:off x="981580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54"/>
            <p:cNvSpPr/>
            <p:nvPr/>
          </p:nvSpPr>
          <p:spPr>
            <a:xfrm>
              <a:off x="825662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54"/>
            <p:cNvSpPr/>
            <p:nvPr/>
          </p:nvSpPr>
          <p:spPr>
            <a:xfrm>
              <a:off x="87135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54"/>
            <p:cNvSpPr/>
            <p:nvPr/>
          </p:nvSpPr>
          <p:spPr>
            <a:xfrm>
              <a:off x="917041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54"/>
            <p:cNvSpPr/>
            <p:nvPr/>
          </p:nvSpPr>
          <p:spPr>
            <a:xfrm>
              <a:off x="939352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54"/>
            <p:cNvSpPr/>
            <p:nvPr/>
          </p:nvSpPr>
          <p:spPr>
            <a:xfrm>
              <a:off x="89366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54"/>
            <p:cNvSpPr/>
            <p:nvPr/>
          </p:nvSpPr>
          <p:spPr>
            <a:xfrm>
              <a:off x="847974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54"/>
            <p:cNvSpPr/>
            <p:nvPr/>
          </p:nvSpPr>
          <p:spPr>
            <a:xfrm>
              <a:off x="802278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54"/>
            <p:cNvSpPr/>
            <p:nvPr/>
          </p:nvSpPr>
          <p:spPr>
            <a:xfrm>
              <a:off x="825662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54"/>
            <p:cNvSpPr/>
            <p:nvPr/>
          </p:nvSpPr>
          <p:spPr>
            <a:xfrm>
              <a:off x="87135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54"/>
            <p:cNvSpPr/>
            <p:nvPr/>
          </p:nvSpPr>
          <p:spPr>
            <a:xfrm>
              <a:off x="917041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54"/>
            <p:cNvSpPr/>
            <p:nvPr/>
          </p:nvSpPr>
          <p:spPr>
            <a:xfrm>
              <a:off x="939352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54"/>
            <p:cNvSpPr/>
            <p:nvPr/>
          </p:nvSpPr>
          <p:spPr>
            <a:xfrm>
              <a:off x="89366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54"/>
            <p:cNvSpPr/>
            <p:nvPr/>
          </p:nvSpPr>
          <p:spPr>
            <a:xfrm>
              <a:off x="847974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54"/>
            <p:cNvSpPr/>
            <p:nvPr/>
          </p:nvSpPr>
          <p:spPr>
            <a:xfrm>
              <a:off x="802278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54"/>
            <p:cNvSpPr/>
            <p:nvPr/>
          </p:nvSpPr>
          <p:spPr>
            <a:xfrm>
              <a:off x="825662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54"/>
            <p:cNvSpPr/>
            <p:nvPr/>
          </p:nvSpPr>
          <p:spPr>
            <a:xfrm>
              <a:off x="87135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54"/>
            <p:cNvSpPr/>
            <p:nvPr/>
          </p:nvSpPr>
          <p:spPr>
            <a:xfrm>
              <a:off x="917041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54"/>
            <p:cNvSpPr/>
            <p:nvPr/>
          </p:nvSpPr>
          <p:spPr>
            <a:xfrm>
              <a:off x="939352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54"/>
            <p:cNvSpPr/>
            <p:nvPr/>
          </p:nvSpPr>
          <p:spPr>
            <a:xfrm>
              <a:off x="89366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54"/>
            <p:cNvSpPr/>
            <p:nvPr/>
          </p:nvSpPr>
          <p:spPr>
            <a:xfrm>
              <a:off x="847974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54"/>
            <p:cNvSpPr/>
            <p:nvPr/>
          </p:nvSpPr>
          <p:spPr>
            <a:xfrm>
              <a:off x="802278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54"/>
            <p:cNvSpPr/>
            <p:nvPr/>
          </p:nvSpPr>
          <p:spPr>
            <a:xfrm>
              <a:off x="825662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54"/>
            <p:cNvSpPr/>
            <p:nvPr/>
          </p:nvSpPr>
          <p:spPr>
            <a:xfrm>
              <a:off x="87135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54"/>
            <p:cNvSpPr/>
            <p:nvPr/>
          </p:nvSpPr>
          <p:spPr>
            <a:xfrm>
              <a:off x="917041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54"/>
            <p:cNvSpPr/>
            <p:nvPr/>
          </p:nvSpPr>
          <p:spPr>
            <a:xfrm>
              <a:off x="939352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54"/>
            <p:cNvSpPr/>
            <p:nvPr/>
          </p:nvSpPr>
          <p:spPr>
            <a:xfrm>
              <a:off x="89366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54"/>
            <p:cNvSpPr/>
            <p:nvPr/>
          </p:nvSpPr>
          <p:spPr>
            <a:xfrm>
              <a:off x="847974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54"/>
            <p:cNvSpPr/>
            <p:nvPr/>
          </p:nvSpPr>
          <p:spPr>
            <a:xfrm>
              <a:off x="802278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54"/>
            <p:cNvSpPr/>
            <p:nvPr/>
          </p:nvSpPr>
          <p:spPr>
            <a:xfrm>
              <a:off x="825662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54"/>
            <p:cNvSpPr/>
            <p:nvPr/>
          </p:nvSpPr>
          <p:spPr>
            <a:xfrm>
              <a:off x="87135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54"/>
            <p:cNvSpPr/>
            <p:nvPr/>
          </p:nvSpPr>
          <p:spPr>
            <a:xfrm>
              <a:off x="917041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54"/>
            <p:cNvSpPr/>
            <p:nvPr/>
          </p:nvSpPr>
          <p:spPr>
            <a:xfrm>
              <a:off x="939352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54"/>
            <p:cNvSpPr/>
            <p:nvPr/>
          </p:nvSpPr>
          <p:spPr>
            <a:xfrm>
              <a:off x="89366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54"/>
            <p:cNvSpPr/>
            <p:nvPr/>
          </p:nvSpPr>
          <p:spPr>
            <a:xfrm>
              <a:off x="847974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54"/>
            <p:cNvSpPr/>
            <p:nvPr/>
          </p:nvSpPr>
          <p:spPr>
            <a:xfrm>
              <a:off x="802278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54"/>
            <p:cNvSpPr/>
            <p:nvPr/>
          </p:nvSpPr>
          <p:spPr>
            <a:xfrm>
              <a:off x="825662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54"/>
            <p:cNvSpPr/>
            <p:nvPr/>
          </p:nvSpPr>
          <p:spPr>
            <a:xfrm>
              <a:off x="87135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54"/>
            <p:cNvSpPr/>
            <p:nvPr/>
          </p:nvSpPr>
          <p:spPr>
            <a:xfrm>
              <a:off x="917041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54"/>
            <p:cNvSpPr/>
            <p:nvPr/>
          </p:nvSpPr>
          <p:spPr>
            <a:xfrm>
              <a:off x="939352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54"/>
            <p:cNvSpPr/>
            <p:nvPr/>
          </p:nvSpPr>
          <p:spPr>
            <a:xfrm>
              <a:off x="89366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54"/>
            <p:cNvSpPr/>
            <p:nvPr/>
          </p:nvSpPr>
          <p:spPr>
            <a:xfrm>
              <a:off x="847974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54"/>
            <p:cNvSpPr/>
            <p:nvPr/>
          </p:nvSpPr>
          <p:spPr>
            <a:xfrm>
              <a:off x="802278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54"/>
            <p:cNvSpPr/>
            <p:nvPr/>
          </p:nvSpPr>
          <p:spPr>
            <a:xfrm>
              <a:off x="825662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54"/>
            <p:cNvSpPr/>
            <p:nvPr/>
          </p:nvSpPr>
          <p:spPr>
            <a:xfrm>
              <a:off x="87135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54"/>
            <p:cNvSpPr/>
            <p:nvPr/>
          </p:nvSpPr>
          <p:spPr>
            <a:xfrm>
              <a:off x="917041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54"/>
            <p:cNvSpPr/>
            <p:nvPr/>
          </p:nvSpPr>
          <p:spPr>
            <a:xfrm>
              <a:off x="939352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54"/>
            <p:cNvSpPr/>
            <p:nvPr/>
          </p:nvSpPr>
          <p:spPr>
            <a:xfrm>
              <a:off x="89366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54"/>
            <p:cNvSpPr/>
            <p:nvPr/>
          </p:nvSpPr>
          <p:spPr>
            <a:xfrm>
              <a:off x="847974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54"/>
            <p:cNvSpPr/>
            <p:nvPr/>
          </p:nvSpPr>
          <p:spPr>
            <a:xfrm>
              <a:off x="802278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54"/>
            <p:cNvSpPr/>
            <p:nvPr/>
          </p:nvSpPr>
          <p:spPr>
            <a:xfrm>
              <a:off x="825662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54"/>
            <p:cNvSpPr/>
            <p:nvPr/>
          </p:nvSpPr>
          <p:spPr>
            <a:xfrm>
              <a:off x="87135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54"/>
            <p:cNvSpPr/>
            <p:nvPr/>
          </p:nvSpPr>
          <p:spPr>
            <a:xfrm>
              <a:off x="917041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54"/>
            <p:cNvSpPr/>
            <p:nvPr/>
          </p:nvSpPr>
          <p:spPr>
            <a:xfrm>
              <a:off x="939352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54"/>
            <p:cNvSpPr/>
            <p:nvPr/>
          </p:nvSpPr>
          <p:spPr>
            <a:xfrm>
              <a:off x="89366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5" name="Google Shape;1255;p54"/>
            <p:cNvSpPr/>
            <p:nvPr/>
          </p:nvSpPr>
          <p:spPr>
            <a:xfrm>
              <a:off x="847974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6" name="Google Shape;1256;p54"/>
            <p:cNvSpPr/>
            <p:nvPr/>
          </p:nvSpPr>
          <p:spPr>
            <a:xfrm>
              <a:off x="802278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54"/>
            <p:cNvSpPr/>
            <p:nvPr/>
          </p:nvSpPr>
          <p:spPr>
            <a:xfrm>
              <a:off x="825662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54"/>
            <p:cNvSpPr/>
            <p:nvPr/>
          </p:nvSpPr>
          <p:spPr>
            <a:xfrm>
              <a:off x="87135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54"/>
            <p:cNvSpPr/>
            <p:nvPr/>
          </p:nvSpPr>
          <p:spPr>
            <a:xfrm>
              <a:off x="917041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54"/>
            <p:cNvSpPr/>
            <p:nvPr/>
          </p:nvSpPr>
          <p:spPr>
            <a:xfrm>
              <a:off x="939352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54"/>
            <p:cNvSpPr/>
            <p:nvPr/>
          </p:nvSpPr>
          <p:spPr>
            <a:xfrm>
              <a:off x="89366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54"/>
            <p:cNvSpPr/>
            <p:nvPr/>
          </p:nvSpPr>
          <p:spPr>
            <a:xfrm>
              <a:off x="847974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54"/>
            <p:cNvSpPr/>
            <p:nvPr/>
          </p:nvSpPr>
          <p:spPr>
            <a:xfrm>
              <a:off x="802278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54"/>
            <p:cNvSpPr/>
            <p:nvPr/>
          </p:nvSpPr>
          <p:spPr>
            <a:xfrm>
              <a:off x="12100277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54"/>
            <p:cNvSpPr/>
            <p:nvPr/>
          </p:nvSpPr>
          <p:spPr>
            <a:xfrm>
              <a:off x="11643382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54"/>
            <p:cNvSpPr/>
            <p:nvPr/>
          </p:nvSpPr>
          <p:spPr>
            <a:xfrm>
              <a:off x="11186488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54"/>
            <p:cNvSpPr/>
            <p:nvPr/>
          </p:nvSpPr>
          <p:spPr>
            <a:xfrm>
              <a:off x="1072959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54"/>
            <p:cNvSpPr/>
            <p:nvPr/>
          </p:nvSpPr>
          <p:spPr>
            <a:xfrm>
              <a:off x="1027269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54"/>
            <p:cNvSpPr/>
            <p:nvPr/>
          </p:nvSpPr>
          <p:spPr>
            <a:xfrm>
              <a:off x="981580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54"/>
            <p:cNvSpPr/>
            <p:nvPr/>
          </p:nvSpPr>
          <p:spPr>
            <a:xfrm>
              <a:off x="939352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54"/>
            <p:cNvSpPr/>
            <p:nvPr/>
          </p:nvSpPr>
          <p:spPr>
            <a:xfrm>
              <a:off x="89366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54"/>
            <p:cNvSpPr/>
            <p:nvPr/>
          </p:nvSpPr>
          <p:spPr>
            <a:xfrm>
              <a:off x="847974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54"/>
            <p:cNvSpPr/>
            <p:nvPr/>
          </p:nvSpPr>
          <p:spPr>
            <a:xfrm>
              <a:off x="802278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274" name="Google Shape;1274;p54"/>
          <p:cNvSpPr/>
          <p:nvPr/>
        </p:nvSpPr>
        <p:spPr>
          <a:xfrm>
            <a:off x="7779224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75" name="Google Shape;1275;p54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76" name="Google Shape;1276;p54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9886" y="587533"/>
            <a:ext cx="830529" cy="82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56"/>
          <p:cNvSpPr txBox="1">
            <a:spLocks noGrp="1"/>
          </p:cNvSpPr>
          <p:nvPr>
            <p:ph type="body" idx="1"/>
          </p:nvPr>
        </p:nvSpPr>
        <p:spPr>
          <a:xfrm rot="5400000">
            <a:off x="3600543" y="-1852677"/>
            <a:ext cx="4987739" cy="1096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0" name="Google Shape;1280;p56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1" name="Google Shape;1281;p56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56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3" name="Google Shape;1283;p56"/>
          <p:cNvSpPr/>
          <p:nvPr/>
        </p:nvSpPr>
        <p:spPr>
          <a:xfrm>
            <a:off x="507868" y="424060"/>
            <a:ext cx="12574122" cy="953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399"/>
              <a:buFont typeface="Quattrocento Sans"/>
              <a:buNone/>
            </a:pPr>
            <a:r>
              <a:rPr lang="en-US" sz="2399" b="1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ASSIGN WAREHOUSE PLANT ST LOCATION</a:t>
            </a:r>
            <a:endParaRPr sz="2399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4" name="Google Shape;1284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739" y="1177681"/>
            <a:ext cx="8864600" cy="44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">
  <p:cSld name="1_"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57"/>
          <p:cNvSpPr txBox="1">
            <a:spLocks noGrp="1"/>
          </p:cNvSpPr>
          <p:nvPr>
            <p:ph type="body" idx="1"/>
          </p:nvPr>
        </p:nvSpPr>
        <p:spPr>
          <a:xfrm>
            <a:off x="-2170158" y="277813"/>
            <a:ext cx="112512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7" name="Google Shape;1287;p57"/>
          <p:cNvSpPr txBox="1">
            <a:spLocks noGrp="1"/>
          </p:cNvSpPr>
          <p:nvPr>
            <p:ph type="title"/>
          </p:nvPr>
        </p:nvSpPr>
        <p:spPr>
          <a:xfrm>
            <a:off x="618676" y="1320941"/>
            <a:ext cx="10969943" cy="9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/>
            </a:lvl1pPr>
            <a:lvl2pPr lvl="1">
              <a:spcBef>
                <a:spcPts val="13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8" name="Google Shape;1288;p57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9" name="Google Shape;1289;p57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57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and Contents Layout">
  <p:cSld name="Images and Contents Layout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3"/>
          <p:cNvSpPr>
            <a:spLocks noGrp="1"/>
          </p:cNvSpPr>
          <p:nvPr>
            <p:ph type="pic" idx="2"/>
          </p:nvPr>
        </p:nvSpPr>
        <p:spPr>
          <a:xfrm>
            <a:off x="0" y="-1"/>
            <a:ext cx="12188825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22">
  <p:cSld name="Title - 22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4"/>
          <p:cNvSpPr txBox="1"/>
          <p:nvPr/>
        </p:nvSpPr>
        <p:spPr>
          <a:xfrm>
            <a:off x="4319338" y="6408740"/>
            <a:ext cx="3431005" cy="30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Private and Confidential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7" name="Google Shape;537;p34"/>
          <p:cNvSpPr txBox="1"/>
          <p:nvPr/>
        </p:nvSpPr>
        <p:spPr>
          <a:xfrm>
            <a:off x="10846469" y="6408740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4"/>
          <p:cNvSpPr/>
          <p:nvPr/>
        </p:nvSpPr>
        <p:spPr>
          <a:xfrm flipH="1">
            <a:off x="1588" y="627903"/>
            <a:ext cx="560273" cy="270354"/>
          </a:xfrm>
          <a:custGeom>
            <a:avLst/>
            <a:gdLst/>
            <a:ahLst/>
            <a:cxnLst/>
            <a:rect l="l" t="t" r="r" b="b"/>
            <a:pathLst>
              <a:path w="16161399" h="3987559" extrusionOk="0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Quattrocento Sans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4"/>
          <p:cNvSpPr txBox="1">
            <a:spLocks noGrp="1"/>
          </p:cNvSpPr>
          <p:nvPr>
            <p:ph type="title"/>
          </p:nvPr>
        </p:nvSpPr>
        <p:spPr>
          <a:xfrm>
            <a:off x="594393" y="627903"/>
            <a:ext cx="10512862" cy="71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200"/>
              <a:buFont typeface="Calibri"/>
              <a:buNone/>
              <a:defRPr sz="2199" b="1">
                <a:solidFill>
                  <a:srgbClr val="323F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model2">
  <p:cSld name="slidemodel2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5"/>
          <p:cNvSpPr txBox="1">
            <a:spLocks noGrp="1"/>
          </p:cNvSpPr>
          <p:nvPr>
            <p:ph type="title"/>
          </p:nvPr>
        </p:nvSpPr>
        <p:spPr>
          <a:xfrm>
            <a:off x="3217834" y="2870633"/>
            <a:ext cx="5930678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5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5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4" name="Google Shape;544;p35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5" name="Google Shape;545;p35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6"/>
          <p:cNvSpPr txBox="1">
            <a:spLocks noGrp="1"/>
          </p:cNvSpPr>
          <p:nvPr>
            <p:ph type="title"/>
          </p:nvPr>
        </p:nvSpPr>
        <p:spPr>
          <a:xfrm>
            <a:off x="261764" y="317968"/>
            <a:ext cx="10708179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36"/>
          <p:cNvSpPr txBox="1">
            <a:spLocks noGrp="1"/>
          </p:cNvSpPr>
          <p:nvPr>
            <p:ph type="body" idx="1"/>
          </p:nvPr>
        </p:nvSpPr>
        <p:spPr>
          <a:xfrm>
            <a:off x="189756" y="1196752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9" name="Google Shape;549;p36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6"/>
          <p:cNvSpPr txBox="1">
            <a:spLocks noGrp="1"/>
          </p:cNvSpPr>
          <p:nvPr>
            <p:ph type="ftr" idx="11"/>
          </p:nvPr>
        </p:nvSpPr>
        <p:spPr>
          <a:xfrm>
            <a:off x="477788" y="6218236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6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7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54" name="Google Shape;554;p37"/>
          <p:cNvGrpSpPr/>
          <p:nvPr/>
        </p:nvGrpSpPr>
        <p:grpSpPr>
          <a:xfrm rot="10800000">
            <a:off x="1629916" y="0"/>
            <a:ext cx="2367725" cy="4117369"/>
            <a:chOff x="9723323" y="2696006"/>
            <a:chExt cx="2367725" cy="4117369"/>
          </a:xfrm>
        </p:grpSpPr>
        <p:sp>
          <p:nvSpPr>
            <p:cNvPr id="555" name="Google Shape;555;p37"/>
            <p:cNvSpPr/>
            <p:nvPr/>
          </p:nvSpPr>
          <p:spPr>
            <a:xfrm>
              <a:off x="97233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1018021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1063711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1109400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1155090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12007807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11774014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1131712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1086022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10403331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99464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97233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1018021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1063711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1109400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1155090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12007807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11774014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1131712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1086022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0403331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99464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97233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1018021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1063711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1109400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1155090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2007807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11774014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1131712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1086022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10403331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99464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97233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1018021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1063711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1109400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1155090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12007807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11774014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1131712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1086022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10403331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99464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97233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1018021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1063711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1109400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1155090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12007807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11774014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1131712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1086022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10403331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99464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97233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1018021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1063711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1109400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1155090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12007807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11774014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1131712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1086022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10403331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99464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97233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1018021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1063711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1109400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1155090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12007807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11774014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1131712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1086022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10403331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99464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97233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1018021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1063711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1109400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1155090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12007806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11774014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1131712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1086022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10403331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99464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97233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1018021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1063711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1109400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1155090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12007807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11774014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1131712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1086022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10403331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99464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11774014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1131712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1086022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10403331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99464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59" name="Google Shape;659;p37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0" name="Google Shape;660;p37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port Standard Page">
  <p:cSld name="1_Report Standard Page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8"/>
          <p:cNvSpPr/>
          <p:nvPr/>
        </p:nvSpPr>
        <p:spPr>
          <a:xfrm rot="10800000" flipH="1">
            <a:off x="0" y="-341313"/>
            <a:ext cx="12188825" cy="161925"/>
          </a:xfrm>
          <a:custGeom>
            <a:avLst/>
            <a:gdLst/>
            <a:ahLst/>
            <a:cxnLst/>
            <a:rect l="l" t="t" r="r" b="b"/>
            <a:pathLst>
              <a:path w="8961755" h="120000" extrusionOk="0">
                <a:moveTo>
                  <a:pt x="0" y="0"/>
                </a:moveTo>
                <a:lnTo>
                  <a:pt x="8961437" y="0"/>
                </a:lnTo>
              </a:path>
            </a:pathLst>
          </a:cu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3" name="Google Shape;663;p38"/>
          <p:cNvSpPr txBox="1"/>
          <p:nvPr/>
        </p:nvSpPr>
        <p:spPr>
          <a:xfrm>
            <a:off x="9251006" y="6543676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8"/>
          <p:cNvSpPr txBox="1">
            <a:spLocks noGrp="1"/>
          </p:cNvSpPr>
          <p:nvPr>
            <p:ph type="ftr" idx="11"/>
          </p:nvPr>
        </p:nvSpPr>
        <p:spPr>
          <a:xfrm>
            <a:off x="261764" y="62212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marR="0" lvl="0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29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" name="Google Shape;14;p29" descr="A picture containing symbol, font, logo, graphics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1301689" y="318107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9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6" name="Google Shape;16;p29"/>
          <p:cNvSpPr txBox="1">
            <a:spLocks noGrp="1"/>
          </p:cNvSpPr>
          <p:nvPr>
            <p:ph type="ftr" idx="11"/>
          </p:nvPr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marR="0" lvl="0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" name="Google Shape;12;p39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39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39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" name="Google Shape;15;p39" descr="A picture containing symbol, font, logo, graphics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1301689" y="318107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9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7" name="Google Shape;17;p39"/>
          <p:cNvSpPr txBox="1"/>
          <p:nvPr/>
        </p:nvSpPr>
        <p:spPr>
          <a:xfrm>
            <a:off x="117748" y="6173788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hyperlink" Target="https://www.youtube.com/watch?v=vlKBQ3g0w_E&amp;list=PLcxqFaocb9WIQJ-kptyPuiMSVWZVd2ff_&amp;index=1" TargetMode="External"/><Relationship Id="rId7" Type="http://schemas.openxmlformats.org/officeDocument/2006/relationships/hyperlink" Target="https://www.youtube.com/watch?v=xQzhXhq1ZyI&amp;list=PLcxqFaocb9WLtnq-rpXbRy5hnKECxr95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jpg"/><Relationship Id="rId5" Type="http://schemas.openxmlformats.org/officeDocument/2006/relationships/hyperlink" Target="https://www.youtube.com/watch?v=aVPk_FE9O3s&amp;list=PLcxqFaocb9WJ8g8TZPsHQIEcSjKW9F0IE&amp;index=2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8.jpg"/><Relationship Id="rId9" Type="http://schemas.openxmlformats.org/officeDocument/2006/relationships/hyperlink" Target="https://www.youtube.com/watch?v=NV8UD9QnJ4A&amp;list=PLcxqFaocb9WLaza2kOjkUCDIQGbzNos6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Relationship Id="rId9" Type="http://schemas.openxmlformats.org/officeDocument/2006/relationships/image" Target="../media/image37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49.207.10.109:5656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"/>
          <p:cNvSpPr txBox="1">
            <a:spLocks noGrp="1"/>
          </p:cNvSpPr>
          <p:nvPr>
            <p:ph type="subTitle" idx="1"/>
          </p:nvPr>
        </p:nvSpPr>
        <p:spPr>
          <a:xfrm>
            <a:off x="4213171" y="3797524"/>
            <a:ext cx="8334863" cy="177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</a:pPr>
            <a:r>
              <a:rPr lang="en-US" sz="40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sz="4000" b="1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99" name="Google Shape;1299;p1"/>
          <p:cNvSpPr txBox="1">
            <a:spLocks noGrp="1"/>
          </p:cNvSpPr>
          <p:nvPr>
            <p:ph type="ctrTitle"/>
          </p:nvPr>
        </p:nvSpPr>
        <p:spPr>
          <a:xfrm>
            <a:off x="4213171" y="1052736"/>
            <a:ext cx="8064896" cy="274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en-US" sz="4400"/>
              <a:t>SAP EWM </a:t>
            </a:r>
            <a:br>
              <a:rPr lang="en-US" sz="4400"/>
            </a:br>
            <a:r>
              <a:rPr lang="en-US" sz="4400"/>
              <a:t>EXTENDED WAREHOUSE MANAGEMENT TRAINING</a:t>
            </a:r>
            <a:endParaRPr sz="4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7"/>
          <p:cNvSpPr/>
          <p:nvPr/>
        </p:nvSpPr>
        <p:spPr>
          <a:xfrm>
            <a:off x="2205979" y="4505300"/>
            <a:ext cx="4539437" cy="596938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4" name="Google Shape;1424;p7"/>
          <p:cNvSpPr/>
          <p:nvPr/>
        </p:nvSpPr>
        <p:spPr>
          <a:xfrm>
            <a:off x="2494011" y="3223979"/>
            <a:ext cx="4287449" cy="596938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5" name="Google Shape;1425;p7"/>
          <p:cNvSpPr/>
          <p:nvPr/>
        </p:nvSpPr>
        <p:spPr>
          <a:xfrm>
            <a:off x="2325581" y="1829306"/>
            <a:ext cx="4419836" cy="63092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6" name="Google Shape;1426;p7"/>
          <p:cNvSpPr/>
          <p:nvPr/>
        </p:nvSpPr>
        <p:spPr>
          <a:xfrm>
            <a:off x="1916408" y="1734617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21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7" name="Google Shape;1427;p7"/>
          <p:cNvSpPr/>
          <p:nvPr/>
        </p:nvSpPr>
        <p:spPr>
          <a:xfrm>
            <a:off x="1916408" y="4435815"/>
            <a:ext cx="902093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23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8" name="Google Shape;1428;p7"/>
          <p:cNvSpPr txBox="1"/>
          <p:nvPr/>
        </p:nvSpPr>
        <p:spPr>
          <a:xfrm>
            <a:off x="117748" y="615517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www.anubhavtrainings.com</a:t>
            </a:r>
            <a:endParaRPr/>
          </a:p>
        </p:txBody>
      </p:sp>
      <p:sp>
        <p:nvSpPr>
          <p:cNvPr id="1429" name="Google Shape;1429;p7"/>
          <p:cNvSpPr txBox="1">
            <a:spLocks noGrp="1"/>
          </p:cNvSpPr>
          <p:nvPr>
            <p:ph type="title"/>
          </p:nvPr>
        </p:nvSpPr>
        <p:spPr>
          <a:xfrm>
            <a:off x="1197868" y="318871"/>
            <a:ext cx="6264696" cy="71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600" b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Agenda (Overview of Course)</a:t>
            </a:r>
            <a:endParaRPr sz="3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30" name="Google Shape;1430;p7"/>
          <p:cNvSpPr txBox="1"/>
          <p:nvPr/>
        </p:nvSpPr>
        <p:spPr>
          <a:xfrm>
            <a:off x="2744922" y="4588276"/>
            <a:ext cx="195489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Revision of Topics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31" name="Google Shape;1431;p7"/>
          <p:cNvSpPr txBox="1"/>
          <p:nvPr/>
        </p:nvSpPr>
        <p:spPr>
          <a:xfrm>
            <a:off x="2695950" y="3310268"/>
            <a:ext cx="20528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Revision of Topics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32" name="Google Shape;1432;p7"/>
          <p:cNvSpPr/>
          <p:nvPr/>
        </p:nvSpPr>
        <p:spPr>
          <a:xfrm>
            <a:off x="1918320" y="3140641"/>
            <a:ext cx="900181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22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33" name="Google Shape;1433;p7"/>
          <p:cNvSpPr txBox="1"/>
          <p:nvPr/>
        </p:nvSpPr>
        <p:spPr>
          <a:xfrm>
            <a:off x="2634999" y="1956394"/>
            <a:ext cx="266732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Bulk Storage Strategy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9" name="Google Shape;1439;p8"/>
          <p:cNvPicPr preferRelativeResize="0"/>
          <p:nvPr/>
        </p:nvPicPr>
        <p:blipFill rotWithShape="1">
          <a:blip r:embed="rId3">
            <a:alphaModFix/>
          </a:blip>
          <a:srcRect t="1237" b="1237"/>
          <a:stretch/>
        </p:blipFill>
        <p:spPr>
          <a:xfrm>
            <a:off x="5851600" y="1"/>
            <a:ext cx="6337225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440" name="Google Shape;1440;p8"/>
          <p:cNvSpPr txBox="1"/>
          <p:nvPr/>
        </p:nvSpPr>
        <p:spPr>
          <a:xfrm>
            <a:off x="235178" y="61127"/>
            <a:ext cx="6769200" cy="9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endParaRPr sz="4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8"/>
          <p:cNvSpPr txBox="1"/>
          <p:nvPr/>
        </p:nvSpPr>
        <p:spPr>
          <a:xfrm>
            <a:off x="336975" y="1007026"/>
            <a:ext cx="54726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SAP Extended Warehouse Management (EWM) is used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efficiently manage inventory in the Warehouse and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for supporting processing of goods movement. 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allows the company to control their Warehouse 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inbound and outbound processes and movement 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of goods in the Warehouse.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42" name="Google Shape;1442;p8" descr="A picture containing symbol, font, logo,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3093" y="186611"/>
            <a:ext cx="830529" cy="82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9"/>
          <p:cNvSpPr txBox="1">
            <a:spLocks noGrp="1"/>
          </p:cNvSpPr>
          <p:nvPr>
            <p:ph type="title"/>
          </p:nvPr>
        </p:nvSpPr>
        <p:spPr>
          <a:xfrm>
            <a:off x="384985" y="262360"/>
            <a:ext cx="77766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US" sz="3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How is it different from WM</a:t>
            </a:r>
            <a:endParaRPr sz="32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48" name="Google Shape;1448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42135" y="1151968"/>
            <a:ext cx="9432900" cy="47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0"/>
          <p:cNvSpPr txBox="1">
            <a:spLocks noGrp="1"/>
          </p:cNvSpPr>
          <p:nvPr>
            <p:ph type="title"/>
          </p:nvPr>
        </p:nvSpPr>
        <p:spPr>
          <a:xfrm>
            <a:off x="765820" y="182562"/>
            <a:ext cx="6286871" cy="75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 sz="3600" b="1">
                <a:solidFill>
                  <a:schemeClr val="lt1"/>
                </a:solidFill>
              </a:rPr>
              <a:t>Key Features</a:t>
            </a:r>
            <a:endParaRPr sz="3600" b="1">
              <a:solidFill>
                <a:schemeClr val="lt1"/>
              </a:solidFill>
            </a:endParaRPr>
          </a:p>
        </p:txBody>
      </p:sp>
      <p:sp>
        <p:nvSpPr>
          <p:cNvPr id="1454" name="Google Shape;1454;p10"/>
          <p:cNvSpPr txBox="1">
            <a:spLocks noGrp="1"/>
          </p:cNvSpPr>
          <p:nvPr>
            <p:ph type="body" idx="1"/>
          </p:nvPr>
        </p:nvSpPr>
        <p:spPr>
          <a:xfrm>
            <a:off x="319150" y="932259"/>
            <a:ext cx="8562484" cy="299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/>
          <a:p>
            <a:pPr marL="457120" lvl="0" indent="-4571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can perform deconsolidation of handling units which contain different products before putting them away in different storage sections.</a:t>
            </a:r>
            <a:endParaRPr/>
          </a:p>
          <a:p>
            <a:pPr marL="457120" lvl="0" indent="-45712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It allows you to perform executable tasks like work packages, consisting of warehouse tasks warehouse employees should perform as part of warehouse management activities.</a:t>
            </a:r>
            <a:endParaRPr/>
          </a:p>
          <a:p>
            <a:pPr marL="457120" lvl="0" indent="-45712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It allows you to manage track vehicles and transportation units from yard check-in to yard checkout, including movements’ tasks within the yard.</a:t>
            </a:r>
            <a:endParaRPr/>
          </a:p>
          <a:p>
            <a:pPr marL="457120" lvl="0" indent="-45712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Provides use of activity areas, resource management, transportation management, perform deconsolidation, etc.</a:t>
            </a:r>
            <a:endParaRPr/>
          </a:p>
          <a:p>
            <a:pPr marL="457120" lvl="0" indent="-45712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Warehouse activity can be monitored in warehouse monitor.</a:t>
            </a:r>
            <a:endParaRPr/>
          </a:p>
        </p:txBody>
      </p:sp>
      <p:grpSp>
        <p:nvGrpSpPr>
          <p:cNvPr id="1455" name="Google Shape;1455;p10"/>
          <p:cNvGrpSpPr/>
          <p:nvPr/>
        </p:nvGrpSpPr>
        <p:grpSpPr>
          <a:xfrm>
            <a:off x="10406333" y="0"/>
            <a:ext cx="1757362" cy="6858000"/>
            <a:chOff x="10431463" y="1588"/>
            <a:chExt cx="1757362" cy="6858000"/>
          </a:xfrm>
        </p:grpSpPr>
        <p:grpSp>
          <p:nvGrpSpPr>
            <p:cNvPr id="1456" name="Google Shape;1456;p10"/>
            <p:cNvGrpSpPr/>
            <p:nvPr/>
          </p:nvGrpSpPr>
          <p:grpSpPr>
            <a:xfrm>
              <a:off x="10544175" y="406400"/>
              <a:ext cx="1525588" cy="6270626"/>
              <a:chOff x="10544175" y="406400"/>
              <a:chExt cx="1525588" cy="6270626"/>
            </a:xfrm>
          </p:grpSpPr>
          <p:sp>
            <p:nvSpPr>
              <p:cNvPr id="1457" name="Google Shape;1457;p10"/>
              <p:cNvSpPr/>
              <p:nvPr/>
            </p:nvSpPr>
            <p:spPr>
              <a:xfrm>
                <a:off x="10544175" y="406400"/>
                <a:ext cx="1525588" cy="6270626"/>
              </a:xfrm>
              <a:custGeom>
                <a:avLst/>
                <a:gdLst/>
                <a:ahLst/>
                <a:cxnLst/>
                <a:rect l="l" t="t" r="r" b="b"/>
                <a:pathLst>
                  <a:path w="1525588" h="6270626" extrusionOk="0">
                    <a:moveTo>
                      <a:pt x="762794" y="0"/>
                    </a:moveTo>
                    <a:cubicBezTo>
                      <a:pt x="1184073" y="0"/>
                      <a:pt x="1525588" y="1403727"/>
                      <a:pt x="1525588" y="3135313"/>
                    </a:cubicBezTo>
                    <a:cubicBezTo>
                      <a:pt x="1525588" y="4866899"/>
                      <a:pt x="1184073" y="6270626"/>
                      <a:pt x="762794" y="6270626"/>
                    </a:cubicBezTo>
                    <a:cubicBezTo>
                      <a:pt x="341515" y="6270626"/>
                      <a:pt x="0" y="4866899"/>
                      <a:pt x="0" y="3135313"/>
                    </a:cubicBezTo>
                    <a:cubicBezTo>
                      <a:pt x="0" y="1403727"/>
                      <a:pt x="341515" y="0"/>
                      <a:pt x="762794" y="0"/>
                    </a:cubicBezTo>
                    <a:close/>
                    <a:moveTo>
                      <a:pt x="688975" y="777875"/>
                    </a:moveTo>
                    <a:cubicBezTo>
                      <a:pt x="370714" y="777875"/>
                      <a:pt x="112712" y="1835113"/>
                      <a:pt x="112712" y="3139282"/>
                    </a:cubicBezTo>
                    <a:cubicBezTo>
                      <a:pt x="112712" y="4443451"/>
                      <a:pt x="370714" y="5500689"/>
                      <a:pt x="688975" y="5500689"/>
                    </a:cubicBezTo>
                    <a:cubicBezTo>
                      <a:pt x="1007236" y="5500689"/>
                      <a:pt x="1265238" y="4443451"/>
                      <a:pt x="1265238" y="3139282"/>
                    </a:cubicBezTo>
                    <a:cubicBezTo>
                      <a:pt x="1265238" y="1835113"/>
                      <a:pt x="1007236" y="777875"/>
                      <a:pt x="688975" y="7778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58" name="Google Shape;1458;p10"/>
              <p:cNvSpPr/>
              <p:nvPr/>
            </p:nvSpPr>
            <p:spPr>
              <a:xfrm>
                <a:off x="10798175" y="2003426"/>
                <a:ext cx="747712" cy="3071813"/>
              </a:xfrm>
              <a:custGeom>
                <a:avLst/>
                <a:gdLst/>
                <a:ahLst/>
                <a:cxnLst/>
                <a:rect l="l" t="t" r="r" b="b"/>
                <a:pathLst>
                  <a:path w="747712" h="3071814" extrusionOk="0">
                    <a:moveTo>
                      <a:pt x="373856" y="0"/>
                    </a:moveTo>
                    <a:cubicBezTo>
                      <a:pt x="580331" y="0"/>
                      <a:pt x="747712" y="687649"/>
                      <a:pt x="747712" y="1535907"/>
                    </a:cubicBezTo>
                    <a:cubicBezTo>
                      <a:pt x="747712" y="2384165"/>
                      <a:pt x="580331" y="3071814"/>
                      <a:pt x="373856" y="3071814"/>
                    </a:cubicBezTo>
                    <a:cubicBezTo>
                      <a:pt x="167381" y="3071814"/>
                      <a:pt x="0" y="2384165"/>
                      <a:pt x="0" y="1535907"/>
                    </a:cubicBezTo>
                    <a:cubicBezTo>
                      <a:pt x="0" y="687649"/>
                      <a:pt x="167381" y="0"/>
                      <a:pt x="373856" y="0"/>
                    </a:cubicBezTo>
                    <a:close/>
                    <a:moveTo>
                      <a:pt x="312737" y="766763"/>
                    </a:moveTo>
                    <a:cubicBezTo>
                      <a:pt x="207527" y="766763"/>
                      <a:pt x="122237" y="1116096"/>
                      <a:pt x="122237" y="1547020"/>
                    </a:cubicBezTo>
                    <a:cubicBezTo>
                      <a:pt x="122237" y="1977944"/>
                      <a:pt x="207527" y="2327277"/>
                      <a:pt x="312737" y="2327277"/>
                    </a:cubicBezTo>
                    <a:cubicBezTo>
                      <a:pt x="417947" y="2327277"/>
                      <a:pt x="503237" y="1977944"/>
                      <a:pt x="503237" y="1547020"/>
                    </a:cubicBezTo>
                    <a:cubicBezTo>
                      <a:pt x="503237" y="1116096"/>
                      <a:pt x="417947" y="766763"/>
                      <a:pt x="312737" y="7667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459" name="Google Shape;1459;p10"/>
            <p:cNvSpPr/>
            <p:nvPr/>
          </p:nvSpPr>
          <p:spPr>
            <a:xfrm>
              <a:off x="10431463" y="1588"/>
              <a:ext cx="1757362" cy="6858000"/>
            </a:xfrm>
            <a:custGeom>
              <a:avLst/>
              <a:gdLst/>
              <a:ahLst/>
              <a:cxnLst/>
              <a:rect l="l" t="t" r="r" b="b"/>
              <a:pathLst>
                <a:path w="1757362" h="6858000" extrusionOk="0">
                  <a:moveTo>
                    <a:pt x="437076" y="0"/>
                  </a:moveTo>
                  <a:cubicBezTo>
                    <a:pt x="437076" y="0"/>
                    <a:pt x="437076" y="0"/>
                    <a:pt x="1757362" y="0"/>
                  </a:cubicBezTo>
                  <a:lnTo>
                    <a:pt x="1757362" y="6858000"/>
                  </a:lnTo>
                  <a:cubicBezTo>
                    <a:pt x="1757362" y="6858000"/>
                    <a:pt x="1757362" y="6858000"/>
                    <a:pt x="348755" y="6858000"/>
                  </a:cubicBezTo>
                  <a:cubicBezTo>
                    <a:pt x="133614" y="6015433"/>
                    <a:pt x="0" y="4861139"/>
                    <a:pt x="0" y="3589382"/>
                  </a:cubicBezTo>
                  <a:cubicBezTo>
                    <a:pt x="0" y="2145949"/>
                    <a:pt x="169848" y="858379"/>
                    <a:pt x="437076" y="0"/>
                  </a:cubicBezTo>
                  <a:close/>
                  <a:moveTo>
                    <a:pt x="875506" y="404812"/>
                  </a:moveTo>
                  <a:cubicBezTo>
                    <a:pt x="454227" y="404812"/>
                    <a:pt x="112712" y="1808539"/>
                    <a:pt x="112712" y="3540125"/>
                  </a:cubicBezTo>
                  <a:cubicBezTo>
                    <a:pt x="112712" y="5271711"/>
                    <a:pt x="454227" y="6675438"/>
                    <a:pt x="875506" y="6675438"/>
                  </a:cubicBezTo>
                  <a:cubicBezTo>
                    <a:pt x="1296785" y="6675438"/>
                    <a:pt x="1638300" y="5271711"/>
                    <a:pt x="1638300" y="3540125"/>
                  </a:cubicBezTo>
                  <a:cubicBezTo>
                    <a:pt x="1638300" y="1808539"/>
                    <a:pt x="1296785" y="404812"/>
                    <a:pt x="875506" y="40481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0" name="Google Shape;1460;p10"/>
            <p:cNvSpPr/>
            <p:nvPr/>
          </p:nvSpPr>
          <p:spPr>
            <a:xfrm>
              <a:off x="10656887" y="1184274"/>
              <a:ext cx="1152526" cy="4722815"/>
            </a:xfrm>
            <a:custGeom>
              <a:avLst/>
              <a:gdLst/>
              <a:ahLst/>
              <a:cxnLst/>
              <a:rect l="l" t="t" r="r" b="b"/>
              <a:pathLst>
                <a:path w="1152526" h="4722814" extrusionOk="0">
                  <a:moveTo>
                    <a:pt x="576263" y="0"/>
                  </a:moveTo>
                  <a:cubicBezTo>
                    <a:pt x="894524" y="0"/>
                    <a:pt x="1152526" y="1057238"/>
                    <a:pt x="1152526" y="2361407"/>
                  </a:cubicBezTo>
                  <a:cubicBezTo>
                    <a:pt x="1152526" y="3665576"/>
                    <a:pt x="894524" y="4722814"/>
                    <a:pt x="576263" y="4722814"/>
                  </a:cubicBezTo>
                  <a:cubicBezTo>
                    <a:pt x="258002" y="4722814"/>
                    <a:pt x="0" y="3665576"/>
                    <a:pt x="0" y="2361407"/>
                  </a:cubicBezTo>
                  <a:cubicBezTo>
                    <a:pt x="0" y="1057238"/>
                    <a:pt x="258002" y="0"/>
                    <a:pt x="576263" y="0"/>
                  </a:cubicBezTo>
                  <a:close/>
                  <a:moveTo>
                    <a:pt x="515144" y="819150"/>
                  </a:moveTo>
                  <a:cubicBezTo>
                    <a:pt x="308669" y="819150"/>
                    <a:pt x="141288" y="1506799"/>
                    <a:pt x="141288" y="2355057"/>
                  </a:cubicBezTo>
                  <a:cubicBezTo>
                    <a:pt x="141288" y="3203315"/>
                    <a:pt x="308669" y="3890964"/>
                    <a:pt x="515144" y="3890964"/>
                  </a:cubicBezTo>
                  <a:cubicBezTo>
                    <a:pt x="721619" y="3890964"/>
                    <a:pt x="889000" y="3203315"/>
                    <a:pt x="889000" y="2355057"/>
                  </a:cubicBezTo>
                  <a:cubicBezTo>
                    <a:pt x="889000" y="1506799"/>
                    <a:pt x="721619" y="819150"/>
                    <a:pt x="515144" y="8191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1" name="Google Shape;1461;p10"/>
            <p:cNvSpPr/>
            <p:nvPr/>
          </p:nvSpPr>
          <p:spPr>
            <a:xfrm>
              <a:off x="10920412" y="2770188"/>
              <a:ext cx="381000" cy="1560514"/>
            </a:xfrm>
            <a:custGeom>
              <a:avLst/>
              <a:gdLst/>
              <a:ahLst/>
              <a:cxnLst/>
              <a:rect l="l" t="t" r="r" b="b"/>
              <a:pathLst>
                <a:path w="381000" h="1560514" extrusionOk="0">
                  <a:moveTo>
                    <a:pt x="190500" y="0"/>
                  </a:moveTo>
                  <a:cubicBezTo>
                    <a:pt x="295710" y="0"/>
                    <a:pt x="381000" y="349333"/>
                    <a:pt x="381000" y="780257"/>
                  </a:cubicBezTo>
                  <a:cubicBezTo>
                    <a:pt x="381000" y="1211181"/>
                    <a:pt x="295710" y="1560514"/>
                    <a:pt x="190500" y="1560514"/>
                  </a:cubicBezTo>
                  <a:cubicBezTo>
                    <a:pt x="85290" y="1560514"/>
                    <a:pt x="0" y="1211181"/>
                    <a:pt x="0" y="780257"/>
                  </a:cubicBezTo>
                  <a:cubicBezTo>
                    <a:pt x="0" y="349333"/>
                    <a:pt x="85290" y="0"/>
                    <a:pt x="1905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62" name="Google Shape;1462;p10"/>
          <p:cNvGrpSpPr/>
          <p:nvPr/>
        </p:nvGrpSpPr>
        <p:grpSpPr>
          <a:xfrm>
            <a:off x="8750620" y="2831640"/>
            <a:ext cx="2370153" cy="1434433"/>
            <a:chOff x="4595620" y="2090746"/>
            <a:chExt cx="6515292" cy="2676507"/>
          </a:xfrm>
        </p:grpSpPr>
        <p:grpSp>
          <p:nvGrpSpPr>
            <p:cNvPr id="1463" name="Google Shape;1463;p10"/>
            <p:cNvGrpSpPr/>
            <p:nvPr/>
          </p:nvGrpSpPr>
          <p:grpSpPr>
            <a:xfrm>
              <a:off x="4595620" y="2090746"/>
              <a:ext cx="6515292" cy="2676507"/>
              <a:chOff x="4572950" y="2090746"/>
              <a:chExt cx="6515292" cy="2676507"/>
            </a:xfrm>
          </p:grpSpPr>
          <p:sp>
            <p:nvSpPr>
              <p:cNvPr id="1464" name="Google Shape;1464;p10"/>
              <p:cNvSpPr/>
              <p:nvPr/>
            </p:nvSpPr>
            <p:spPr>
              <a:xfrm>
                <a:off x="4933092" y="3379305"/>
                <a:ext cx="4146307" cy="335587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21" extrusionOk="0">
                    <a:moveTo>
                      <a:pt x="1494" y="9"/>
                    </a:moveTo>
                    <a:cubicBezTo>
                      <a:pt x="1494" y="9"/>
                      <a:pt x="365" y="0"/>
                      <a:pt x="51" y="40"/>
                    </a:cubicBezTo>
                    <a:cubicBezTo>
                      <a:pt x="51" y="40"/>
                      <a:pt x="0" y="57"/>
                      <a:pt x="51" y="73"/>
                    </a:cubicBezTo>
                    <a:cubicBezTo>
                      <a:pt x="102" y="89"/>
                      <a:pt x="934" y="117"/>
                      <a:pt x="1494" y="121"/>
                    </a:cubicBezTo>
                    <a:lnTo>
                      <a:pt x="1494" y="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24000">
                    <a:schemeClr val="accent1"/>
                  </a:gs>
                  <a:gs pos="87000">
                    <a:srgbClr val="69240B"/>
                  </a:gs>
                  <a:gs pos="100000">
                    <a:srgbClr val="69240B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5" name="Google Shape;1465;p10"/>
              <p:cNvSpPr/>
              <p:nvPr/>
            </p:nvSpPr>
            <p:spPr>
              <a:xfrm>
                <a:off x="4684033" y="2780628"/>
                <a:ext cx="2231008" cy="728469"/>
              </a:xfrm>
              <a:custGeom>
                <a:avLst/>
                <a:gdLst/>
                <a:ahLst/>
                <a:cxnLst/>
                <a:rect l="l" t="t" r="r" b="b"/>
                <a:pathLst>
                  <a:path w="804" h="262" extrusionOk="0">
                    <a:moveTo>
                      <a:pt x="151" y="262"/>
                    </a:moveTo>
                    <a:cubicBezTo>
                      <a:pt x="151" y="262"/>
                      <a:pt x="0" y="168"/>
                      <a:pt x="46" y="84"/>
                    </a:cubicBezTo>
                    <a:cubicBezTo>
                      <a:pt x="91" y="0"/>
                      <a:pt x="691" y="29"/>
                      <a:pt x="804" y="239"/>
                    </a:cubicBezTo>
                    <a:lnTo>
                      <a:pt x="151" y="262"/>
                    </a:lnTo>
                    <a:close/>
                  </a:path>
                </a:pathLst>
              </a:custGeom>
              <a:gradFill>
                <a:gsLst>
                  <a:gs pos="0">
                    <a:srgbClr val="69240B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6" name="Google Shape;1466;p10"/>
              <p:cNvSpPr/>
              <p:nvPr/>
            </p:nvSpPr>
            <p:spPr>
              <a:xfrm>
                <a:off x="4647786" y="3729399"/>
                <a:ext cx="2586492" cy="1037854"/>
              </a:xfrm>
              <a:custGeom>
                <a:avLst/>
                <a:gdLst/>
                <a:ahLst/>
                <a:cxnLst/>
                <a:rect l="l" t="t" r="r" b="b"/>
                <a:pathLst>
                  <a:path w="879" h="426" extrusionOk="0">
                    <a:moveTo>
                      <a:pt x="833" y="26"/>
                    </a:moveTo>
                    <a:cubicBezTo>
                      <a:pt x="833" y="26"/>
                      <a:pt x="876" y="18"/>
                      <a:pt x="877" y="43"/>
                    </a:cubicBezTo>
                    <a:cubicBezTo>
                      <a:pt x="879" y="68"/>
                      <a:pt x="744" y="388"/>
                      <a:pt x="411" y="407"/>
                    </a:cubicBezTo>
                    <a:cubicBezTo>
                      <a:pt x="77" y="426"/>
                      <a:pt x="0" y="132"/>
                      <a:pt x="160" y="14"/>
                    </a:cubicBezTo>
                    <a:cubicBezTo>
                      <a:pt x="173" y="0"/>
                      <a:pt x="173" y="0"/>
                      <a:pt x="173" y="0"/>
                    </a:cubicBezTo>
                    <a:lnTo>
                      <a:pt x="833" y="26"/>
                    </a:lnTo>
                    <a:close/>
                  </a:path>
                </a:pathLst>
              </a:custGeom>
              <a:solidFill>
                <a:srgbClr val="6924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7" name="Google Shape;1467;p10"/>
              <p:cNvSpPr/>
              <p:nvPr/>
            </p:nvSpPr>
            <p:spPr>
              <a:xfrm>
                <a:off x="10136438" y="3306809"/>
                <a:ext cx="169548" cy="5285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52" extrusionOk="0">
                    <a:moveTo>
                      <a:pt x="0" y="452"/>
                    </a:moveTo>
                    <a:lnTo>
                      <a:pt x="145" y="285"/>
                    </a:lnTo>
                    <a:lnTo>
                      <a:pt x="145" y="166"/>
                    </a:lnTo>
                    <a:lnTo>
                      <a:pt x="0" y="0"/>
                    </a:lnTo>
                    <a:lnTo>
                      <a:pt x="0" y="452"/>
                    </a:lnTo>
                    <a:close/>
                  </a:path>
                </a:pathLst>
              </a:custGeom>
              <a:gradFill>
                <a:gsLst>
                  <a:gs pos="0">
                    <a:srgbClr val="7F7F7F"/>
                  </a:gs>
                  <a:gs pos="24000">
                    <a:srgbClr val="7F7F7F"/>
                  </a:gs>
                  <a:gs pos="66000">
                    <a:srgbClr val="262626"/>
                  </a:gs>
                  <a:gs pos="100000">
                    <a:srgbClr val="262626"/>
                  </a:gs>
                </a:gsLst>
                <a:lin ang="4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8" name="Google Shape;1468;p10"/>
              <p:cNvSpPr/>
              <p:nvPr/>
            </p:nvSpPr>
            <p:spPr>
              <a:xfrm>
                <a:off x="10305986" y="3504419"/>
                <a:ext cx="782256" cy="133299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14" extrusionOk="0">
                    <a:moveTo>
                      <a:pt x="0" y="114"/>
                    </a:moveTo>
                    <a:lnTo>
                      <a:pt x="669" y="81"/>
                    </a:lnTo>
                    <a:lnTo>
                      <a:pt x="669" y="33"/>
                    </a:lnTo>
                    <a:lnTo>
                      <a:pt x="0" y="0"/>
                    </a:lnTo>
                    <a:lnTo>
                      <a:pt x="0" y="114"/>
                    </a:ln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9" name="Google Shape;1469;p10"/>
              <p:cNvSpPr/>
              <p:nvPr/>
            </p:nvSpPr>
            <p:spPr>
              <a:xfrm>
                <a:off x="4710926" y="2090746"/>
                <a:ext cx="2434465" cy="14440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519" extrusionOk="0">
                    <a:moveTo>
                      <a:pt x="172" y="519"/>
                    </a:moveTo>
                    <a:cubicBezTo>
                      <a:pt x="172" y="519"/>
                      <a:pt x="0" y="359"/>
                      <a:pt x="64" y="217"/>
                    </a:cubicBezTo>
                    <a:cubicBezTo>
                      <a:pt x="128" y="75"/>
                      <a:pt x="398" y="0"/>
                      <a:pt x="614" y="152"/>
                    </a:cubicBezTo>
                    <a:cubicBezTo>
                      <a:pt x="830" y="304"/>
                      <a:pt x="877" y="483"/>
                      <a:pt x="824" y="486"/>
                    </a:cubicBezTo>
                    <a:lnTo>
                      <a:pt x="172" y="51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70" name="Google Shape;1470;p10"/>
              <p:cNvSpPr/>
              <p:nvPr/>
            </p:nvSpPr>
            <p:spPr>
              <a:xfrm>
                <a:off x="4572950" y="3581593"/>
                <a:ext cx="2491759" cy="67351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242" extrusionOk="0">
                    <a:moveTo>
                      <a:pt x="188" y="0"/>
                    </a:moveTo>
                    <a:cubicBezTo>
                      <a:pt x="870" y="20"/>
                      <a:pt x="870" y="20"/>
                      <a:pt x="870" y="20"/>
                    </a:cubicBezTo>
                    <a:cubicBezTo>
                      <a:pt x="870" y="20"/>
                      <a:pt x="898" y="20"/>
                      <a:pt x="886" y="43"/>
                    </a:cubicBezTo>
                    <a:cubicBezTo>
                      <a:pt x="877" y="59"/>
                      <a:pt x="720" y="242"/>
                      <a:pt x="382" y="231"/>
                    </a:cubicBezTo>
                    <a:cubicBezTo>
                      <a:pt x="36" y="220"/>
                      <a:pt x="0" y="81"/>
                      <a:pt x="18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6000">
                    <a:srgbClr val="9E361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71" name="Google Shape;1471;p10"/>
              <p:cNvSpPr/>
              <p:nvPr/>
            </p:nvSpPr>
            <p:spPr>
              <a:xfrm>
                <a:off x="8687688" y="3306809"/>
                <a:ext cx="1504877" cy="52852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90" extrusionOk="0">
                    <a:moveTo>
                      <a:pt x="542" y="95"/>
                    </a:moveTo>
                    <a:cubicBezTo>
                      <a:pt x="542" y="47"/>
                      <a:pt x="533" y="7"/>
                      <a:pt x="522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9" y="41"/>
                      <a:pt x="16" y="64"/>
                      <a:pt x="16" y="91"/>
                    </a:cubicBezTo>
                    <a:cubicBezTo>
                      <a:pt x="16" y="118"/>
                      <a:pt x="10" y="140"/>
                      <a:pt x="1" y="148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33" y="182"/>
                      <a:pt x="542" y="142"/>
                      <a:pt x="542" y="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319999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472" name="Google Shape;1472;p10"/>
            <p:cNvSpPr/>
            <p:nvPr/>
          </p:nvSpPr>
          <p:spPr>
            <a:xfrm>
              <a:off x="8857812" y="3385765"/>
              <a:ext cx="45719" cy="348521"/>
            </a:xfrm>
            <a:custGeom>
              <a:avLst/>
              <a:gdLst/>
              <a:ahLst/>
              <a:cxnLst/>
              <a:rect l="l" t="t" r="r" b="b"/>
              <a:pathLst>
                <a:path w="63554" h="339868" extrusionOk="0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w="12700" cap="rnd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3" name="Google Shape;1473;p10"/>
            <p:cNvSpPr/>
            <p:nvPr/>
          </p:nvSpPr>
          <p:spPr>
            <a:xfrm>
              <a:off x="9994047" y="3307856"/>
              <a:ext cx="62254" cy="519495"/>
            </a:xfrm>
            <a:custGeom>
              <a:avLst/>
              <a:gdLst/>
              <a:ahLst/>
              <a:cxnLst/>
              <a:rect l="l" t="t" r="r" b="b"/>
              <a:pathLst>
                <a:path w="63554" h="339868" extrusionOk="0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w="12700" cap="rnd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74" name="Google Shape;1474;p10"/>
          <p:cNvSpPr txBox="1"/>
          <p:nvPr/>
        </p:nvSpPr>
        <p:spPr>
          <a:xfrm>
            <a:off x="406794" y="631031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1"/>
          <p:cNvSpPr txBox="1">
            <a:spLocks noGrp="1"/>
          </p:cNvSpPr>
          <p:nvPr>
            <p:ph type="title"/>
          </p:nvPr>
        </p:nvSpPr>
        <p:spPr>
          <a:xfrm>
            <a:off x="1197868" y="332805"/>
            <a:ext cx="5184576" cy="7110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en-US" sz="3200" b="1">
                <a:solidFill>
                  <a:schemeClr val="lt1"/>
                </a:solidFill>
              </a:rPr>
              <a:t>Deployment option</a:t>
            </a:r>
            <a:endParaRPr sz="3200" b="1">
              <a:solidFill>
                <a:schemeClr val="lt1"/>
              </a:solidFill>
            </a:endParaRPr>
          </a:p>
        </p:txBody>
      </p:sp>
      <p:pic>
        <p:nvPicPr>
          <p:cNvPr id="1480" name="Google Shape;1480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97868" y="1169941"/>
            <a:ext cx="9577063" cy="348039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481" name="Google Shape;1481;p11"/>
          <p:cNvSpPr txBox="1"/>
          <p:nvPr/>
        </p:nvSpPr>
        <p:spPr>
          <a:xfrm>
            <a:off x="1197868" y="4962347"/>
            <a:ext cx="6037200" cy="830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Figure 1 : Decentralised EWM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Figure 2 : Embedded EWM</a:t>
            </a:r>
            <a:endParaRPr sz="2399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82" name="Google Shape;1482;p11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2"/>
          <p:cNvSpPr txBox="1">
            <a:spLocks noGrp="1"/>
          </p:cNvSpPr>
          <p:nvPr>
            <p:ph type="title"/>
          </p:nvPr>
        </p:nvSpPr>
        <p:spPr>
          <a:xfrm>
            <a:off x="837828" y="539426"/>
            <a:ext cx="9632267" cy="53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Difference between decentralized &amp; embedded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8" name="Google Shape;1488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7828" y="1412776"/>
            <a:ext cx="10081120" cy="437336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489" name="Google Shape;1489;p12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3"/>
          <p:cNvSpPr txBox="1">
            <a:spLocks noGrp="1"/>
          </p:cNvSpPr>
          <p:nvPr>
            <p:ph type="title"/>
          </p:nvPr>
        </p:nvSpPr>
        <p:spPr>
          <a:xfrm>
            <a:off x="937556" y="179320"/>
            <a:ext cx="592938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en-US" sz="3200" b="1">
                <a:solidFill>
                  <a:schemeClr val="lt1"/>
                </a:solidFill>
              </a:rPr>
              <a:t>CIF</a:t>
            </a:r>
            <a:endParaRPr sz="3200" b="1">
              <a:solidFill>
                <a:schemeClr val="lt1"/>
              </a:solidFill>
            </a:endParaRPr>
          </a:p>
        </p:txBody>
      </p:sp>
      <p:pic>
        <p:nvPicPr>
          <p:cNvPr id="1495" name="Google Shape;1495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13701" y="980728"/>
            <a:ext cx="9865096" cy="4461015"/>
          </a:xfrm>
          <a:prstGeom prst="rect">
            <a:avLst/>
          </a:prstGeom>
          <a:noFill/>
          <a:ln w="190500" cap="sq" cmpd="sng">
            <a:solidFill>
              <a:srgbClr val="C8C6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bl" rotWithShape="0">
              <a:srgbClr val="000000">
                <a:alpha val="42745"/>
              </a:srgbClr>
            </a:outerShdw>
          </a:effectLst>
        </p:spPr>
      </p:pic>
      <p:sp>
        <p:nvSpPr>
          <p:cNvPr id="1496" name="Google Shape;1496;p13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4"/>
          <p:cNvSpPr txBox="1">
            <a:spLocks noGrp="1"/>
          </p:cNvSpPr>
          <p:nvPr>
            <p:ph type="title"/>
          </p:nvPr>
        </p:nvSpPr>
        <p:spPr>
          <a:xfrm>
            <a:off x="1197868" y="188640"/>
            <a:ext cx="5641351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 Structure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2" name="Google Shape;1502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25861" y="1068884"/>
            <a:ext cx="9865096" cy="472023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5"/>
          <p:cNvSpPr txBox="1">
            <a:spLocks noGrp="1"/>
          </p:cNvSpPr>
          <p:nvPr>
            <p:ph type="title"/>
          </p:nvPr>
        </p:nvSpPr>
        <p:spPr>
          <a:xfrm>
            <a:off x="659261" y="323381"/>
            <a:ext cx="83055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does a warehouse looks in EWM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9" name="Google Shape;1509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7828" y="1331452"/>
            <a:ext cx="9649072" cy="4195095"/>
          </a:xfrm>
          <a:prstGeom prst="rect">
            <a:avLst/>
          </a:prstGeom>
          <a:noFill/>
          <a:ln w="190500" cap="sq" cmpd="sng">
            <a:solidFill>
              <a:srgbClr val="C8C6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bl" rotWithShape="0">
              <a:srgbClr val="000000">
                <a:alpha val="42745"/>
              </a:srgbClr>
            </a:outerShdw>
          </a:effectLst>
        </p:spPr>
      </p:pic>
      <p:sp>
        <p:nvSpPr>
          <p:cNvPr id="1510" name="Google Shape;1510;p15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Google Shape;1515;p16"/>
          <p:cNvPicPr preferRelativeResize="0"/>
          <p:nvPr/>
        </p:nvPicPr>
        <p:blipFill rotWithShape="1">
          <a:blip r:embed="rId3">
            <a:alphaModFix/>
          </a:blip>
          <a:srcRect l="3613"/>
          <a:stretch/>
        </p:blipFill>
        <p:spPr>
          <a:xfrm>
            <a:off x="-1" y="2669883"/>
            <a:ext cx="4035961" cy="4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16"/>
          <p:cNvPicPr preferRelativeResize="0"/>
          <p:nvPr/>
        </p:nvPicPr>
        <p:blipFill rotWithShape="1">
          <a:blip r:embed="rId4">
            <a:alphaModFix/>
          </a:blip>
          <a:srcRect l="35640"/>
          <a:stretch/>
        </p:blipFill>
        <p:spPr>
          <a:xfrm>
            <a:off x="-1" y="2892487"/>
            <a:ext cx="1522016" cy="2364837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16"/>
          <p:cNvSpPr/>
          <p:nvPr/>
        </p:nvSpPr>
        <p:spPr>
          <a:xfrm>
            <a:off x="8606769" y="1676856"/>
            <a:ext cx="2818666" cy="2818666"/>
          </a:xfrm>
          <a:prstGeom prst="ellipse">
            <a:avLst/>
          </a:prstGeom>
          <a:gradFill>
            <a:gsLst>
              <a:gs pos="0">
                <a:srgbClr val="F1EFE9">
                  <a:alpha val="6666"/>
                </a:srgbClr>
              </a:gs>
              <a:gs pos="36000">
                <a:srgbClr val="F1EFE9">
                  <a:alpha val="5882"/>
                </a:srgbClr>
              </a:gs>
              <a:gs pos="69000">
                <a:srgbClr val="F1EFE9">
                  <a:alpha val="0"/>
                </a:srgbClr>
              </a:gs>
              <a:gs pos="100000">
                <a:srgbClr val="F1EFE9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18" name="Google Shape;1518;p16"/>
          <p:cNvPicPr preferRelativeResize="0"/>
          <p:nvPr/>
        </p:nvPicPr>
        <p:blipFill rotWithShape="1">
          <a:blip r:embed="rId5">
            <a:alphaModFix/>
          </a:blip>
          <a:srcRect t="28812"/>
          <a:stretch/>
        </p:blipFill>
        <p:spPr>
          <a:xfrm>
            <a:off x="7997329" y="893"/>
            <a:ext cx="1602969" cy="1141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16"/>
          <p:cNvPicPr preferRelativeResize="0"/>
          <p:nvPr/>
        </p:nvPicPr>
        <p:blipFill rotWithShape="1">
          <a:blip r:embed="rId6">
            <a:alphaModFix/>
          </a:blip>
          <a:srcRect b="23320"/>
          <a:stretch/>
        </p:blipFill>
        <p:spPr>
          <a:xfrm>
            <a:off x="8603636" y="6095305"/>
            <a:ext cx="993475" cy="761802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16"/>
          <p:cNvSpPr/>
          <p:nvPr/>
        </p:nvSpPr>
        <p:spPr>
          <a:xfrm>
            <a:off x="10435094" y="893"/>
            <a:ext cx="685621" cy="1142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1" name="Google Shape;1521;p16"/>
          <p:cNvSpPr/>
          <p:nvPr/>
        </p:nvSpPr>
        <p:spPr>
          <a:xfrm>
            <a:off x="0" y="893"/>
            <a:ext cx="12188825" cy="6856214"/>
          </a:xfrm>
          <a:prstGeom prst="rect">
            <a:avLst/>
          </a:prstGeom>
          <a:gradFill>
            <a:gsLst>
              <a:gs pos="0">
                <a:srgbClr val="9A9090"/>
              </a:gs>
              <a:gs pos="100000">
                <a:srgbClr val="3D37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2" name="Google Shape;1522;p16"/>
          <p:cNvSpPr txBox="1">
            <a:spLocks noGrp="1"/>
          </p:cNvSpPr>
          <p:nvPr>
            <p:ph type="title"/>
          </p:nvPr>
        </p:nvSpPr>
        <p:spPr>
          <a:xfrm>
            <a:off x="7998753" y="1326428"/>
            <a:ext cx="3542541" cy="3065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799"/>
              <a:buFont typeface="Quattrocento Sans"/>
              <a:buNone/>
            </a:pPr>
            <a:r>
              <a:rPr lang="en-US" sz="4799">
                <a:solidFill>
                  <a:srgbClr val="EBEBEB"/>
                </a:solidFill>
              </a:rPr>
              <a:t>High Rack Warehouse</a:t>
            </a:r>
            <a:endParaRPr/>
          </a:p>
        </p:txBody>
      </p:sp>
      <p:sp>
        <p:nvSpPr>
          <p:cNvPr id="1523" name="Google Shape;1523;p16"/>
          <p:cNvSpPr/>
          <p:nvPr/>
        </p:nvSpPr>
        <p:spPr>
          <a:xfrm flipH="1">
            <a:off x="7411735" y="893"/>
            <a:ext cx="559326" cy="3708676"/>
          </a:xfrm>
          <a:custGeom>
            <a:avLst/>
            <a:gdLst/>
            <a:ahLst/>
            <a:cxnLst/>
            <a:rect l="l" t="t" r="r" b="b"/>
            <a:pathLst>
              <a:path w="559472" h="3709642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24" name="Google Shape;1524;p16" descr="A picture containing indoor, floor, warehouse, scaffolding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7">
            <a:alphaModFix/>
          </a:blip>
          <a:srcRect l="11632" r="25852" b="1"/>
          <a:stretch/>
        </p:blipFill>
        <p:spPr>
          <a:xfrm>
            <a:off x="-8346" y="-1"/>
            <a:ext cx="7758921" cy="685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16"/>
          <p:cNvSpPr/>
          <p:nvPr/>
        </p:nvSpPr>
        <p:spPr>
          <a:xfrm>
            <a:off x="10435094" y="893"/>
            <a:ext cx="685621" cy="1142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26" name="Google Shape;1526;p16" descr="A picture containing symbol, font, logo, graphics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120715" y="246545"/>
            <a:ext cx="970180" cy="911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16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2"/>
          <p:cNvSpPr txBox="1"/>
          <p:nvPr/>
        </p:nvSpPr>
        <p:spPr>
          <a:xfrm>
            <a:off x="4844009" y="2132856"/>
            <a:ext cx="7344816" cy="1756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SAP EWM TRAINING</a:t>
            </a:r>
            <a:endParaRPr sz="54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06" name="Google Shape;1306;p2" descr="A person sitting in a chair&#10;&#10;Description automatically generated with medium confiden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150" t="1176" r="8718" b="15934"/>
          <a:stretch/>
        </p:blipFill>
        <p:spPr>
          <a:xfrm>
            <a:off x="184942" y="0"/>
            <a:ext cx="4138492" cy="63521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2"/>
          <p:cNvSpPr txBox="1"/>
          <p:nvPr/>
        </p:nvSpPr>
        <p:spPr>
          <a:xfrm>
            <a:off x="4598765" y="3789040"/>
            <a:ext cx="3266627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BY:- Mr.Bijoy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08" name="Google Shape;1308;p2"/>
          <p:cNvSpPr txBox="1"/>
          <p:nvPr/>
        </p:nvSpPr>
        <p:spPr>
          <a:xfrm>
            <a:off x="184942" y="6352104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2" name="Google Shape;1532;p17"/>
          <p:cNvPicPr preferRelativeResize="0"/>
          <p:nvPr/>
        </p:nvPicPr>
        <p:blipFill rotWithShape="1">
          <a:blip r:embed="rId3">
            <a:alphaModFix/>
          </a:blip>
          <a:srcRect l="3613"/>
          <a:stretch/>
        </p:blipFill>
        <p:spPr>
          <a:xfrm>
            <a:off x="-1" y="2669883"/>
            <a:ext cx="4035961" cy="4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17"/>
          <p:cNvPicPr preferRelativeResize="0"/>
          <p:nvPr/>
        </p:nvPicPr>
        <p:blipFill rotWithShape="1">
          <a:blip r:embed="rId4">
            <a:alphaModFix/>
          </a:blip>
          <a:srcRect l="35640"/>
          <a:stretch/>
        </p:blipFill>
        <p:spPr>
          <a:xfrm>
            <a:off x="-1" y="2892487"/>
            <a:ext cx="1522016" cy="2364837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17"/>
          <p:cNvSpPr/>
          <p:nvPr/>
        </p:nvSpPr>
        <p:spPr>
          <a:xfrm>
            <a:off x="8606769" y="1676856"/>
            <a:ext cx="2818666" cy="2818666"/>
          </a:xfrm>
          <a:prstGeom prst="ellipse">
            <a:avLst/>
          </a:prstGeom>
          <a:gradFill>
            <a:gsLst>
              <a:gs pos="0">
                <a:srgbClr val="F1EFE9">
                  <a:alpha val="6666"/>
                </a:srgbClr>
              </a:gs>
              <a:gs pos="36000">
                <a:srgbClr val="F1EFE9">
                  <a:alpha val="5882"/>
                </a:srgbClr>
              </a:gs>
              <a:gs pos="69000">
                <a:srgbClr val="F1EFE9">
                  <a:alpha val="0"/>
                </a:srgbClr>
              </a:gs>
              <a:gs pos="100000">
                <a:srgbClr val="F1EFE9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35" name="Google Shape;1535;p17"/>
          <p:cNvPicPr preferRelativeResize="0"/>
          <p:nvPr/>
        </p:nvPicPr>
        <p:blipFill rotWithShape="1">
          <a:blip r:embed="rId5">
            <a:alphaModFix/>
          </a:blip>
          <a:srcRect t="28812"/>
          <a:stretch/>
        </p:blipFill>
        <p:spPr>
          <a:xfrm>
            <a:off x="7997329" y="893"/>
            <a:ext cx="1602969" cy="1141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17"/>
          <p:cNvPicPr preferRelativeResize="0"/>
          <p:nvPr/>
        </p:nvPicPr>
        <p:blipFill rotWithShape="1">
          <a:blip r:embed="rId6">
            <a:alphaModFix/>
          </a:blip>
          <a:srcRect b="23320"/>
          <a:stretch/>
        </p:blipFill>
        <p:spPr>
          <a:xfrm>
            <a:off x="8603636" y="6095305"/>
            <a:ext cx="993475" cy="761802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17"/>
          <p:cNvSpPr/>
          <p:nvPr/>
        </p:nvSpPr>
        <p:spPr>
          <a:xfrm>
            <a:off x="10435094" y="893"/>
            <a:ext cx="685621" cy="1142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38" name="Google Shape;1538;p17" descr="A picture containing text, indoor, floor, warehous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7">
            <a:alphaModFix/>
          </a:blip>
          <a:srcRect r="-1" b="21191"/>
          <a:stretch/>
        </p:blipFill>
        <p:spPr>
          <a:xfrm>
            <a:off x="1" y="888"/>
            <a:ext cx="12188520" cy="5018934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17"/>
          <p:cNvSpPr/>
          <p:nvPr/>
        </p:nvSpPr>
        <p:spPr>
          <a:xfrm>
            <a:off x="8717668" y="3753610"/>
            <a:ext cx="3471156" cy="825717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dk2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0" name="Google Shape;1540;p17"/>
          <p:cNvSpPr/>
          <p:nvPr/>
        </p:nvSpPr>
        <p:spPr>
          <a:xfrm>
            <a:off x="-1" y="4055370"/>
            <a:ext cx="12188825" cy="2801737"/>
          </a:xfrm>
          <a:custGeom>
            <a:avLst/>
            <a:gdLst/>
            <a:ahLst/>
            <a:cxnLst/>
            <a:rect l="l" t="t" r="r" b="b"/>
            <a:pathLst>
              <a:path w="12192000" h="2802467" extrusionOk="0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gradFill>
            <a:gsLst>
              <a:gs pos="0">
                <a:srgbClr val="9A9090"/>
              </a:gs>
              <a:gs pos="100000">
                <a:srgbClr val="3D37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1" name="Google Shape;1541;p17"/>
          <p:cNvSpPr txBox="1">
            <a:spLocks noGrp="1"/>
          </p:cNvSpPr>
          <p:nvPr>
            <p:ph type="title"/>
          </p:nvPr>
        </p:nvSpPr>
        <p:spPr>
          <a:xfrm>
            <a:off x="636749" y="4853975"/>
            <a:ext cx="10404892" cy="8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799"/>
              <a:buFont typeface="Quattrocento Sans"/>
              <a:buNone/>
            </a:pPr>
            <a:r>
              <a:rPr lang="en-US" sz="4799">
                <a:solidFill>
                  <a:srgbClr val="EBEBEB"/>
                </a:solidFill>
              </a:rPr>
              <a:t>Open Warehouse</a:t>
            </a:r>
            <a:endParaRPr/>
          </a:p>
        </p:txBody>
      </p:sp>
      <p:pic>
        <p:nvPicPr>
          <p:cNvPr id="1542" name="Google Shape;1542;p17" descr="A picture containing symbol, font, logo, graphics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103093" y="186611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17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8"/>
          <p:cNvSpPr txBox="1">
            <a:spLocks noGrp="1"/>
          </p:cNvSpPr>
          <p:nvPr>
            <p:ph type="title"/>
          </p:nvPr>
        </p:nvSpPr>
        <p:spPr>
          <a:xfrm>
            <a:off x="952922" y="254794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en-US" sz="3200" b="1">
                <a:solidFill>
                  <a:schemeClr val="lt1"/>
                </a:solidFill>
              </a:rPr>
              <a:t>Warehouse Activities</a:t>
            </a:r>
            <a:endParaRPr/>
          </a:p>
        </p:txBody>
      </p:sp>
      <p:pic>
        <p:nvPicPr>
          <p:cNvPr id="1549" name="Google Shape;1549;p18" descr="Diagram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52922" y="1065634"/>
            <a:ext cx="10569242" cy="4726731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18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9"/>
          <p:cNvSpPr txBox="1">
            <a:spLocks noGrp="1"/>
          </p:cNvSpPr>
          <p:nvPr>
            <p:ph type="title"/>
          </p:nvPr>
        </p:nvSpPr>
        <p:spPr>
          <a:xfrm>
            <a:off x="909836" y="190287"/>
            <a:ext cx="10825927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en-US" sz="3200" b="1">
                <a:solidFill>
                  <a:schemeClr val="lt1"/>
                </a:solidFill>
              </a:rPr>
              <a:t>Inbound Process</a:t>
            </a:r>
            <a:endParaRPr/>
          </a:p>
        </p:txBody>
      </p:sp>
      <p:pic>
        <p:nvPicPr>
          <p:cNvPr id="1556" name="Google Shape;1556;p19" descr="Goods Receipt Posting from External Procurement - SAP Document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836" y="1050894"/>
            <a:ext cx="9865096" cy="5112568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19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 txBox="1">
            <a:spLocks noGrp="1"/>
          </p:cNvSpPr>
          <p:nvPr>
            <p:ph type="title"/>
          </p:nvPr>
        </p:nvSpPr>
        <p:spPr>
          <a:xfrm>
            <a:off x="943671" y="145811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en-US" sz="3200" b="1">
                <a:solidFill>
                  <a:schemeClr val="lt1"/>
                </a:solidFill>
              </a:rPr>
              <a:t>Inbound Cycle</a:t>
            </a:r>
            <a:endParaRPr/>
          </a:p>
        </p:txBody>
      </p:sp>
      <p:pic>
        <p:nvPicPr>
          <p:cNvPr id="1563" name="Google Shape;1563;p20" descr="Timeli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34752" y="980728"/>
            <a:ext cx="9217024" cy="4775289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20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21"/>
          <p:cNvSpPr txBox="1">
            <a:spLocks noGrp="1"/>
          </p:cNvSpPr>
          <p:nvPr>
            <p:ph type="title"/>
          </p:nvPr>
        </p:nvSpPr>
        <p:spPr>
          <a:xfrm>
            <a:off x="909836" y="246172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en-US" sz="3200" b="1">
                <a:solidFill>
                  <a:schemeClr val="lt1"/>
                </a:solidFill>
              </a:rPr>
              <a:t>Outbound Process</a:t>
            </a:r>
            <a:endParaRPr/>
          </a:p>
        </p:txBody>
      </p:sp>
      <p:pic>
        <p:nvPicPr>
          <p:cNvPr id="1570" name="Google Shape;1570;p21" descr="Timeli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09836" y="1102904"/>
            <a:ext cx="9289032" cy="4774368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21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7" name="Google Shape;1577;p22"/>
          <p:cNvCxnSpPr/>
          <p:nvPr/>
        </p:nvCxnSpPr>
        <p:spPr>
          <a:xfrm>
            <a:off x="1233872" y="4437112"/>
            <a:ext cx="97210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78" name="Google Shape;1578;p22" descr="Photo double exposure image of business and fina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1690" y="0"/>
            <a:ext cx="12188825" cy="723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p22"/>
          <p:cNvSpPr/>
          <p:nvPr/>
        </p:nvSpPr>
        <p:spPr>
          <a:xfrm>
            <a:off x="-21690" y="0"/>
            <a:ext cx="12184064" cy="7235280"/>
          </a:xfrm>
          <a:prstGeom prst="rect">
            <a:avLst/>
          </a:prstGeom>
          <a:solidFill>
            <a:srgbClr val="7030A0">
              <a:alpha val="44705"/>
            </a:srgbClr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22"/>
          <p:cNvSpPr/>
          <p:nvPr/>
        </p:nvSpPr>
        <p:spPr>
          <a:xfrm>
            <a:off x="2932200" y="1177280"/>
            <a:ext cx="632442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End of Session </a:t>
            </a:r>
            <a:r>
              <a:rPr lang="en-US" sz="5400" b="1" dirty="0">
                <a:solidFill>
                  <a:srgbClr val="FFFFFF"/>
                </a:solidFill>
              </a:rPr>
              <a:t>01</a:t>
            </a:r>
            <a:endParaRPr dirty="0"/>
          </a:p>
        </p:txBody>
      </p:sp>
      <p:pic>
        <p:nvPicPr>
          <p:cNvPr id="1581" name="Google Shape;1581;p22" descr="A picture containing symbol, font, logo,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86900" y="146695"/>
            <a:ext cx="1511300" cy="14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6" name="Google Shape;1586;p23" descr="Free Vector | Flat people with question marks background"/>
          <p:cNvPicPr preferRelativeResize="0"/>
          <p:nvPr/>
        </p:nvPicPr>
        <p:blipFill rotWithShape="1">
          <a:blip r:embed="rId3">
            <a:alphaModFix/>
          </a:blip>
          <a:srcRect t="2" b="22246"/>
          <a:stretch/>
        </p:blipFill>
        <p:spPr>
          <a:xfrm>
            <a:off x="477787" y="1163165"/>
            <a:ext cx="11017225" cy="5074147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23"/>
          <p:cNvSpPr txBox="1"/>
          <p:nvPr/>
        </p:nvSpPr>
        <p:spPr>
          <a:xfrm>
            <a:off x="2061964" y="1556792"/>
            <a:ext cx="7598096" cy="64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75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FEEL FREE TO ASK QUESTIONS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2" name="Google Shape;1592;p24" descr="Ahpra on Twitter: &quot;Time is running out to share your thoughts on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836" y="1772816"/>
            <a:ext cx="10199822" cy="465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24"/>
          <p:cNvSpPr txBox="1"/>
          <p:nvPr/>
        </p:nvSpPr>
        <p:spPr>
          <a:xfrm>
            <a:off x="1609725" y="809374"/>
            <a:ext cx="10515600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400"/>
              <a:buFont typeface="Arial"/>
              <a:buNone/>
            </a:pPr>
            <a:r>
              <a:rPr lang="en-US" sz="32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Feedback</a:t>
            </a:r>
            <a:endParaRPr sz="32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25"/>
          <p:cNvSpPr/>
          <p:nvPr/>
        </p:nvSpPr>
        <p:spPr>
          <a:xfrm>
            <a:off x="1426017" y="766328"/>
            <a:ext cx="9597487" cy="6567372"/>
          </a:xfrm>
          <a:custGeom>
            <a:avLst/>
            <a:gdLst/>
            <a:ahLst/>
            <a:cxnLst/>
            <a:rect l="l" t="t" r="r" b="b"/>
            <a:pathLst>
              <a:path w="3690" h="2524" extrusionOk="0">
                <a:moveTo>
                  <a:pt x="3690" y="0"/>
                </a:moveTo>
                <a:cubicBezTo>
                  <a:pt x="3218" y="1204"/>
                  <a:pt x="2191" y="1108"/>
                  <a:pt x="1488" y="982"/>
                </a:cubicBezTo>
                <a:cubicBezTo>
                  <a:pt x="688" y="838"/>
                  <a:pt x="333" y="1039"/>
                  <a:pt x="172" y="1350"/>
                </a:cubicBezTo>
                <a:cubicBezTo>
                  <a:pt x="0" y="1682"/>
                  <a:pt x="188" y="1938"/>
                  <a:pt x="564" y="2178"/>
                </a:cubicBezTo>
                <a:cubicBezTo>
                  <a:pt x="719" y="2277"/>
                  <a:pt x="780" y="2404"/>
                  <a:pt x="795" y="2524"/>
                </a:cubicBezTo>
                <a:cubicBezTo>
                  <a:pt x="3690" y="2524"/>
                  <a:pt x="3690" y="2524"/>
                  <a:pt x="3690" y="2524"/>
                </a:cubicBezTo>
                <a:lnTo>
                  <a:pt x="3690" y="0"/>
                </a:lnTo>
                <a:close/>
              </a:path>
            </a:pathLst>
          </a:custGeom>
          <a:solidFill>
            <a:schemeClr val="dk1">
              <a:alpha val="5490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99" name="Google Shape;1599;p25"/>
          <p:cNvSpPr/>
          <p:nvPr/>
        </p:nvSpPr>
        <p:spPr>
          <a:xfrm>
            <a:off x="853440" y="-9525"/>
            <a:ext cx="2920421" cy="6874199"/>
          </a:xfrm>
          <a:custGeom>
            <a:avLst/>
            <a:gdLst/>
            <a:ahLst/>
            <a:cxnLst/>
            <a:rect l="l" t="t" r="r" b="b"/>
            <a:pathLst>
              <a:path w="1123" h="2642" extrusionOk="0">
                <a:moveTo>
                  <a:pt x="0" y="2642"/>
                </a:moveTo>
                <a:cubicBezTo>
                  <a:pt x="856" y="2642"/>
                  <a:pt x="856" y="2642"/>
                  <a:pt x="856" y="2642"/>
                </a:cubicBezTo>
                <a:cubicBezTo>
                  <a:pt x="589" y="2537"/>
                  <a:pt x="394" y="2282"/>
                  <a:pt x="360" y="1964"/>
                </a:cubicBezTo>
                <a:cubicBezTo>
                  <a:pt x="308" y="1472"/>
                  <a:pt x="932" y="1172"/>
                  <a:pt x="1044" y="748"/>
                </a:cubicBezTo>
                <a:cubicBezTo>
                  <a:pt x="1123" y="449"/>
                  <a:pt x="1025" y="151"/>
                  <a:pt x="961" y="0"/>
                </a:cubicBezTo>
                <a:cubicBezTo>
                  <a:pt x="0" y="0"/>
                  <a:pt x="0" y="0"/>
                  <a:pt x="0" y="0"/>
                </a:cubicBezTo>
                <a:lnTo>
                  <a:pt x="0" y="2642"/>
                </a:lnTo>
                <a:close/>
              </a:path>
            </a:pathLst>
          </a:custGeom>
          <a:solidFill>
            <a:schemeClr val="dk1">
              <a:alpha val="26666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0" name="Google Shape;1600;p25"/>
          <p:cNvSpPr/>
          <p:nvPr/>
        </p:nvSpPr>
        <p:spPr>
          <a:xfrm>
            <a:off x="4571903" y="178874"/>
            <a:ext cx="6962371" cy="2859288"/>
          </a:xfrm>
          <a:custGeom>
            <a:avLst/>
            <a:gdLst/>
            <a:ahLst/>
            <a:cxnLst/>
            <a:rect l="l" t="t" r="r" b="b"/>
            <a:pathLst>
              <a:path w="2721" h="811" extrusionOk="0">
                <a:moveTo>
                  <a:pt x="918" y="744"/>
                </a:moveTo>
                <a:cubicBezTo>
                  <a:pt x="1703" y="811"/>
                  <a:pt x="2448" y="238"/>
                  <a:pt x="2721" y="0"/>
                </a:cubicBezTo>
                <a:cubicBezTo>
                  <a:pt x="0" y="0"/>
                  <a:pt x="0" y="0"/>
                  <a:pt x="0" y="0"/>
                </a:cubicBezTo>
                <a:cubicBezTo>
                  <a:pt x="85" y="213"/>
                  <a:pt x="337" y="695"/>
                  <a:pt x="918" y="744"/>
                </a:cubicBezTo>
                <a:close/>
              </a:path>
            </a:pathLst>
          </a:custGeom>
          <a:solidFill>
            <a:schemeClr val="dk1">
              <a:alpha val="3882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1" name="Google Shape;1601;p25"/>
          <p:cNvSpPr/>
          <p:nvPr/>
        </p:nvSpPr>
        <p:spPr>
          <a:xfrm>
            <a:off x="4239640" y="1045293"/>
            <a:ext cx="3709544" cy="4615955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02" name="Google Shape;1602;p25"/>
          <p:cNvGrpSpPr/>
          <p:nvPr/>
        </p:nvGrpSpPr>
        <p:grpSpPr>
          <a:xfrm>
            <a:off x="2666872" y="1531881"/>
            <a:ext cx="6855080" cy="2904846"/>
            <a:chOff x="2666872" y="2053355"/>
            <a:chExt cx="6855080" cy="2904846"/>
          </a:xfrm>
        </p:grpSpPr>
        <p:sp>
          <p:nvSpPr>
            <p:cNvPr id="1603" name="Google Shape;1603;p25"/>
            <p:cNvSpPr txBox="1"/>
            <p:nvPr/>
          </p:nvSpPr>
          <p:spPr>
            <a:xfrm>
              <a:off x="2666872" y="2053355"/>
              <a:ext cx="6855080" cy="1477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THANK</a:t>
              </a:r>
              <a:endParaRPr/>
            </a:p>
          </p:txBody>
        </p:sp>
        <p:sp>
          <p:nvSpPr>
            <p:cNvPr id="1604" name="Google Shape;1604;p25"/>
            <p:cNvSpPr txBox="1"/>
            <p:nvPr/>
          </p:nvSpPr>
          <p:spPr>
            <a:xfrm>
              <a:off x="2666872" y="3435445"/>
              <a:ext cx="6855080" cy="15227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YOU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26"/>
          <p:cNvSpPr txBox="1"/>
          <p:nvPr/>
        </p:nvSpPr>
        <p:spPr>
          <a:xfrm>
            <a:off x="1269876" y="394714"/>
            <a:ext cx="9313863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25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More from AnubhavTrainings.com</a:t>
            </a:r>
            <a:endParaRPr/>
          </a:p>
        </p:txBody>
      </p:sp>
      <p:pic>
        <p:nvPicPr>
          <p:cNvPr id="1610" name="Google Shape;1610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1744" y="1146722"/>
            <a:ext cx="5783228" cy="348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2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6462" y="1181147"/>
            <a:ext cx="6256946" cy="339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2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51744" y="3016177"/>
            <a:ext cx="5783228" cy="357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26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456" y="3196127"/>
            <a:ext cx="6328952" cy="348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4" name="Google Shape;1314;p3"/>
          <p:cNvGrpSpPr/>
          <p:nvPr/>
        </p:nvGrpSpPr>
        <p:grpSpPr>
          <a:xfrm>
            <a:off x="10431463" y="1588"/>
            <a:ext cx="1757362" cy="6858000"/>
            <a:chOff x="10431463" y="1588"/>
            <a:chExt cx="1757362" cy="6858000"/>
          </a:xfrm>
        </p:grpSpPr>
        <p:grpSp>
          <p:nvGrpSpPr>
            <p:cNvPr id="1315" name="Google Shape;1315;p3"/>
            <p:cNvGrpSpPr/>
            <p:nvPr/>
          </p:nvGrpSpPr>
          <p:grpSpPr>
            <a:xfrm>
              <a:off x="10544175" y="406400"/>
              <a:ext cx="1525588" cy="6270626"/>
              <a:chOff x="10544175" y="406400"/>
              <a:chExt cx="1525588" cy="6270626"/>
            </a:xfrm>
          </p:grpSpPr>
          <p:sp>
            <p:nvSpPr>
              <p:cNvPr id="1316" name="Google Shape;1316;p3"/>
              <p:cNvSpPr/>
              <p:nvPr/>
            </p:nvSpPr>
            <p:spPr>
              <a:xfrm>
                <a:off x="10544175" y="406400"/>
                <a:ext cx="1525588" cy="6270626"/>
              </a:xfrm>
              <a:custGeom>
                <a:avLst/>
                <a:gdLst/>
                <a:ahLst/>
                <a:cxnLst/>
                <a:rect l="l" t="t" r="r" b="b"/>
                <a:pathLst>
                  <a:path w="1525588" h="6270626" extrusionOk="0">
                    <a:moveTo>
                      <a:pt x="762794" y="0"/>
                    </a:moveTo>
                    <a:cubicBezTo>
                      <a:pt x="1184073" y="0"/>
                      <a:pt x="1525588" y="1403727"/>
                      <a:pt x="1525588" y="3135313"/>
                    </a:cubicBezTo>
                    <a:cubicBezTo>
                      <a:pt x="1525588" y="4866899"/>
                      <a:pt x="1184073" y="6270626"/>
                      <a:pt x="762794" y="6270626"/>
                    </a:cubicBezTo>
                    <a:cubicBezTo>
                      <a:pt x="341515" y="6270626"/>
                      <a:pt x="0" y="4866899"/>
                      <a:pt x="0" y="3135313"/>
                    </a:cubicBezTo>
                    <a:cubicBezTo>
                      <a:pt x="0" y="1403727"/>
                      <a:pt x="341515" y="0"/>
                      <a:pt x="762794" y="0"/>
                    </a:cubicBezTo>
                    <a:close/>
                    <a:moveTo>
                      <a:pt x="688975" y="777875"/>
                    </a:moveTo>
                    <a:cubicBezTo>
                      <a:pt x="370714" y="777875"/>
                      <a:pt x="112712" y="1835113"/>
                      <a:pt x="112712" y="3139282"/>
                    </a:cubicBezTo>
                    <a:cubicBezTo>
                      <a:pt x="112712" y="4443451"/>
                      <a:pt x="370714" y="5500689"/>
                      <a:pt x="688975" y="5500689"/>
                    </a:cubicBezTo>
                    <a:cubicBezTo>
                      <a:pt x="1007236" y="5500689"/>
                      <a:pt x="1265238" y="4443451"/>
                      <a:pt x="1265238" y="3139282"/>
                    </a:cubicBezTo>
                    <a:cubicBezTo>
                      <a:pt x="1265238" y="1835113"/>
                      <a:pt x="1007236" y="777875"/>
                      <a:pt x="688975" y="7778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17" name="Google Shape;1317;p3"/>
              <p:cNvSpPr/>
              <p:nvPr/>
            </p:nvSpPr>
            <p:spPr>
              <a:xfrm>
                <a:off x="10798175" y="2003425"/>
                <a:ext cx="747712" cy="3071814"/>
              </a:xfrm>
              <a:custGeom>
                <a:avLst/>
                <a:gdLst/>
                <a:ahLst/>
                <a:cxnLst/>
                <a:rect l="l" t="t" r="r" b="b"/>
                <a:pathLst>
                  <a:path w="747712" h="3071814" extrusionOk="0">
                    <a:moveTo>
                      <a:pt x="373856" y="0"/>
                    </a:moveTo>
                    <a:cubicBezTo>
                      <a:pt x="580331" y="0"/>
                      <a:pt x="747712" y="687649"/>
                      <a:pt x="747712" y="1535907"/>
                    </a:cubicBezTo>
                    <a:cubicBezTo>
                      <a:pt x="747712" y="2384165"/>
                      <a:pt x="580331" y="3071814"/>
                      <a:pt x="373856" y="3071814"/>
                    </a:cubicBezTo>
                    <a:cubicBezTo>
                      <a:pt x="167381" y="3071814"/>
                      <a:pt x="0" y="2384165"/>
                      <a:pt x="0" y="1535907"/>
                    </a:cubicBezTo>
                    <a:cubicBezTo>
                      <a:pt x="0" y="687649"/>
                      <a:pt x="167381" y="0"/>
                      <a:pt x="373856" y="0"/>
                    </a:cubicBezTo>
                    <a:close/>
                    <a:moveTo>
                      <a:pt x="312737" y="766763"/>
                    </a:moveTo>
                    <a:cubicBezTo>
                      <a:pt x="207527" y="766763"/>
                      <a:pt x="122237" y="1116096"/>
                      <a:pt x="122237" y="1547020"/>
                    </a:cubicBezTo>
                    <a:cubicBezTo>
                      <a:pt x="122237" y="1977944"/>
                      <a:pt x="207527" y="2327277"/>
                      <a:pt x="312737" y="2327277"/>
                    </a:cubicBezTo>
                    <a:cubicBezTo>
                      <a:pt x="417947" y="2327277"/>
                      <a:pt x="503237" y="1977944"/>
                      <a:pt x="503237" y="1547020"/>
                    </a:cubicBezTo>
                    <a:cubicBezTo>
                      <a:pt x="503237" y="1116096"/>
                      <a:pt x="417947" y="766763"/>
                      <a:pt x="312737" y="7667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18" name="Google Shape;1318;p3"/>
            <p:cNvSpPr/>
            <p:nvPr/>
          </p:nvSpPr>
          <p:spPr>
            <a:xfrm>
              <a:off x="10431463" y="1588"/>
              <a:ext cx="1757362" cy="6858000"/>
            </a:xfrm>
            <a:custGeom>
              <a:avLst/>
              <a:gdLst/>
              <a:ahLst/>
              <a:cxnLst/>
              <a:rect l="l" t="t" r="r" b="b"/>
              <a:pathLst>
                <a:path w="1757362" h="6858000" extrusionOk="0">
                  <a:moveTo>
                    <a:pt x="437076" y="0"/>
                  </a:moveTo>
                  <a:cubicBezTo>
                    <a:pt x="437076" y="0"/>
                    <a:pt x="437076" y="0"/>
                    <a:pt x="1757362" y="0"/>
                  </a:cubicBezTo>
                  <a:lnTo>
                    <a:pt x="1757362" y="6858000"/>
                  </a:lnTo>
                  <a:cubicBezTo>
                    <a:pt x="1757362" y="6858000"/>
                    <a:pt x="1757362" y="6858000"/>
                    <a:pt x="348755" y="6858000"/>
                  </a:cubicBezTo>
                  <a:cubicBezTo>
                    <a:pt x="133614" y="6015433"/>
                    <a:pt x="0" y="4861139"/>
                    <a:pt x="0" y="3589382"/>
                  </a:cubicBezTo>
                  <a:cubicBezTo>
                    <a:pt x="0" y="2145949"/>
                    <a:pt x="169848" y="858379"/>
                    <a:pt x="437076" y="0"/>
                  </a:cubicBezTo>
                  <a:close/>
                  <a:moveTo>
                    <a:pt x="875506" y="404812"/>
                  </a:moveTo>
                  <a:cubicBezTo>
                    <a:pt x="454227" y="404812"/>
                    <a:pt x="112712" y="1808539"/>
                    <a:pt x="112712" y="3540125"/>
                  </a:cubicBezTo>
                  <a:cubicBezTo>
                    <a:pt x="112712" y="5271711"/>
                    <a:pt x="454227" y="6675438"/>
                    <a:pt x="875506" y="6675438"/>
                  </a:cubicBezTo>
                  <a:cubicBezTo>
                    <a:pt x="1296785" y="6675438"/>
                    <a:pt x="1638300" y="5271711"/>
                    <a:pt x="1638300" y="3540125"/>
                  </a:cubicBezTo>
                  <a:cubicBezTo>
                    <a:pt x="1638300" y="1808539"/>
                    <a:pt x="1296785" y="404812"/>
                    <a:pt x="875506" y="40481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9" name="Google Shape;1319;p3"/>
            <p:cNvSpPr/>
            <p:nvPr/>
          </p:nvSpPr>
          <p:spPr>
            <a:xfrm>
              <a:off x="10656887" y="1184275"/>
              <a:ext cx="1152526" cy="4722814"/>
            </a:xfrm>
            <a:custGeom>
              <a:avLst/>
              <a:gdLst/>
              <a:ahLst/>
              <a:cxnLst/>
              <a:rect l="l" t="t" r="r" b="b"/>
              <a:pathLst>
                <a:path w="1152526" h="4722814" extrusionOk="0">
                  <a:moveTo>
                    <a:pt x="576263" y="0"/>
                  </a:moveTo>
                  <a:cubicBezTo>
                    <a:pt x="894524" y="0"/>
                    <a:pt x="1152526" y="1057238"/>
                    <a:pt x="1152526" y="2361407"/>
                  </a:cubicBezTo>
                  <a:cubicBezTo>
                    <a:pt x="1152526" y="3665576"/>
                    <a:pt x="894524" y="4722814"/>
                    <a:pt x="576263" y="4722814"/>
                  </a:cubicBezTo>
                  <a:cubicBezTo>
                    <a:pt x="258002" y="4722814"/>
                    <a:pt x="0" y="3665576"/>
                    <a:pt x="0" y="2361407"/>
                  </a:cubicBezTo>
                  <a:cubicBezTo>
                    <a:pt x="0" y="1057238"/>
                    <a:pt x="258002" y="0"/>
                    <a:pt x="576263" y="0"/>
                  </a:cubicBezTo>
                  <a:close/>
                  <a:moveTo>
                    <a:pt x="515144" y="819150"/>
                  </a:moveTo>
                  <a:cubicBezTo>
                    <a:pt x="308669" y="819150"/>
                    <a:pt x="141288" y="1506799"/>
                    <a:pt x="141288" y="2355057"/>
                  </a:cubicBezTo>
                  <a:cubicBezTo>
                    <a:pt x="141288" y="3203315"/>
                    <a:pt x="308669" y="3890964"/>
                    <a:pt x="515144" y="3890964"/>
                  </a:cubicBezTo>
                  <a:cubicBezTo>
                    <a:pt x="721619" y="3890964"/>
                    <a:pt x="889000" y="3203315"/>
                    <a:pt x="889000" y="2355057"/>
                  </a:cubicBezTo>
                  <a:cubicBezTo>
                    <a:pt x="889000" y="1506799"/>
                    <a:pt x="721619" y="819150"/>
                    <a:pt x="515144" y="8191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0" name="Google Shape;1320;p3"/>
            <p:cNvSpPr/>
            <p:nvPr/>
          </p:nvSpPr>
          <p:spPr>
            <a:xfrm>
              <a:off x="10920412" y="2770188"/>
              <a:ext cx="381000" cy="1560514"/>
            </a:xfrm>
            <a:custGeom>
              <a:avLst/>
              <a:gdLst/>
              <a:ahLst/>
              <a:cxnLst/>
              <a:rect l="l" t="t" r="r" b="b"/>
              <a:pathLst>
                <a:path w="381000" h="1560514" extrusionOk="0">
                  <a:moveTo>
                    <a:pt x="190500" y="0"/>
                  </a:moveTo>
                  <a:cubicBezTo>
                    <a:pt x="295710" y="0"/>
                    <a:pt x="381000" y="349333"/>
                    <a:pt x="381000" y="780257"/>
                  </a:cubicBezTo>
                  <a:cubicBezTo>
                    <a:pt x="381000" y="1211181"/>
                    <a:pt x="295710" y="1560514"/>
                    <a:pt x="190500" y="1560514"/>
                  </a:cubicBezTo>
                  <a:cubicBezTo>
                    <a:pt x="85290" y="1560514"/>
                    <a:pt x="0" y="1211181"/>
                    <a:pt x="0" y="780257"/>
                  </a:cubicBezTo>
                  <a:cubicBezTo>
                    <a:pt x="0" y="349333"/>
                    <a:pt x="85290" y="0"/>
                    <a:pt x="1905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21" name="Google Shape;1321;p3"/>
          <p:cNvGrpSpPr/>
          <p:nvPr/>
        </p:nvGrpSpPr>
        <p:grpSpPr>
          <a:xfrm>
            <a:off x="5806380" y="2090746"/>
            <a:ext cx="5304532" cy="2676508"/>
            <a:chOff x="4595620" y="2090746"/>
            <a:chExt cx="6515292" cy="2676508"/>
          </a:xfrm>
        </p:grpSpPr>
        <p:grpSp>
          <p:nvGrpSpPr>
            <p:cNvPr id="1322" name="Google Shape;1322;p3"/>
            <p:cNvGrpSpPr/>
            <p:nvPr/>
          </p:nvGrpSpPr>
          <p:grpSpPr>
            <a:xfrm>
              <a:off x="4595620" y="2090746"/>
              <a:ext cx="6515292" cy="2676508"/>
              <a:chOff x="4572950" y="2090746"/>
              <a:chExt cx="6515292" cy="2676508"/>
            </a:xfrm>
          </p:grpSpPr>
          <p:sp>
            <p:nvSpPr>
              <p:cNvPr id="1323" name="Google Shape;1323;p3"/>
              <p:cNvSpPr/>
              <p:nvPr/>
            </p:nvSpPr>
            <p:spPr>
              <a:xfrm>
                <a:off x="4933092" y="3379305"/>
                <a:ext cx="4146307" cy="335587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21" extrusionOk="0">
                    <a:moveTo>
                      <a:pt x="1494" y="9"/>
                    </a:moveTo>
                    <a:cubicBezTo>
                      <a:pt x="1494" y="9"/>
                      <a:pt x="365" y="0"/>
                      <a:pt x="51" y="40"/>
                    </a:cubicBezTo>
                    <a:cubicBezTo>
                      <a:pt x="51" y="40"/>
                      <a:pt x="0" y="57"/>
                      <a:pt x="51" y="73"/>
                    </a:cubicBezTo>
                    <a:cubicBezTo>
                      <a:pt x="102" y="89"/>
                      <a:pt x="934" y="117"/>
                      <a:pt x="1494" y="121"/>
                    </a:cubicBezTo>
                    <a:lnTo>
                      <a:pt x="1494" y="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24000">
                    <a:schemeClr val="accent1"/>
                  </a:gs>
                  <a:gs pos="87000">
                    <a:srgbClr val="69240B"/>
                  </a:gs>
                  <a:gs pos="100000">
                    <a:srgbClr val="69240B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4" name="Google Shape;1324;p3"/>
              <p:cNvSpPr/>
              <p:nvPr/>
            </p:nvSpPr>
            <p:spPr>
              <a:xfrm>
                <a:off x="4684033" y="2780628"/>
                <a:ext cx="2231008" cy="728469"/>
              </a:xfrm>
              <a:custGeom>
                <a:avLst/>
                <a:gdLst/>
                <a:ahLst/>
                <a:cxnLst/>
                <a:rect l="l" t="t" r="r" b="b"/>
                <a:pathLst>
                  <a:path w="804" h="262" extrusionOk="0">
                    <a:moveTo>
                      <a:pt x="151" y="262"/>
                    </a:moveTo>
                    <a:cubicBezTo>
                      <a:pt x="151" y="262"/>
                      <a:pt x="0" y="168"/>
                      <a:pt x="46" y="84"/>
                    </a:cubicBezTo>
                    <a:cubicBezTo>
                      <a:pt x="91" y="0"/>
                      <a:pt x="691" y="29"/>
                      <a:pt x="804" y="239"/>
                    </a:cubicBezTo>
                    <a:lnTo>
                      <a:pt x="151" y="262"/>
                    </a:lnTo>
                    <a:close/>
                  </a:path>
                </a:pathLst>
              </a:custGeom>
              <a:gradFill>
                <a:gsLst>
                  <a:gs pos="0">
                    <a:srgbClr val="69240B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5" name="Google Shape;1325;p3"/>
              <p:cNvSpPr/>
              <p:nvPr/>
            </p:nvSpPr>
            <p:spPr>
              <a:xfrm>
                <a:off x="4647785" y="3581593"/>
                <a:ext cx="2439142" cy="1185661"/>
              </a:xfrm>
              <a:custGeom>
                <a:avLst/>
                <a:gdLst/>
                <a:ahLst/>
                <a:cxnLst/>
                <a:rect l="l" t="t" r="r" b="b"/>
                <a:pathLst>
                  <a:path w="879" h="426" extrusionOk="0">
                    <a:moveTo>
                      <a:pt x="833" y="26"/>
                    </a:moveTo>
                    <a:cubicBezTo>
                      <a:pt x="833" y="26"/>
                      <a:pt x="876" y="18"/>
                      <a:pt x="877" y="43"/>
                    </a:cubicBezTo>
                    <a:cubicBezTo>
                      <a:pt x="879" y="68"/>
                      <a:pt x="744" y="388"/>
                      <a:pt x="411" y="407"/>
                    </a:cubicBezTo>
                    <a:cubicBezTo>
                      <a:pt x="77" y="426"/>
                      <a:pt x="0" y="132"/>
                      <a:pt x="160" y="14"/>
                    </a:cubicBezTo>
                    <a:cubicBezTo>
                      <a:pt x="173" y="0"/>
                      <a:pt x="173" y="0"/>
                      <a:pt x="173" y="0"/>
                    </a:cubicBezTo>
                    <a:lnTo>
                      <a:pt x="833" y="26"/>
                    </a:lnTo>
                    <a:close/>
                  </a:path>
                </a:pathLst>
              </a:custGeom>
              <a:solidFill>
                <a:srgbClr val="6924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6" name="Google Shape;1326;p3"/>
              <p:cNvSpPr/>
              <p:nvPr/>
            </p:nvSpPr>
            <p:spPr>
              <a:xfrm>
                <a:off x="10136438" y="3306809"/>
                <a:ext cx="169548" cy="5285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52" extrusionOk="0">
                    <a:moveTo>
                      <a:pt x="0" y="452"/>
                    </a:moveTo>
                    <a:lnTo>
                      <a:pt x="145" y="285"/>
                    </a:lnTo>
                    <a:lnTo>
                      <a:pt x="145" y="166"/>
                    </a:lnTo>
                    <a:lnTo>
                      <a:pt x="0" y="0"/>
                    </a:lnTo>
                    <a:lnTo>
                      <a:pt x="0" y="452"/>
                    </a:lnTo>
                    <a:close/>
                  </a:path>
                </a:pathLst>
              </a:custGeom>
              <a:gradFill>
                <a:gsLst>
                  <a:gs pos="0">
                    <a:srgbClr val="7F7F7F"/>
                  </a:gs>
                  <a:gs pos="24000">
                    <a:srgbClr val="7F7F7F"/>
                  </a:gs>
                  <a:gs pos="66000">
                    <a:srgbClr val="262626"/>
                  </a:gs>
                  <a:gs pos="100000">
                    <a:srgbClr val="262626"/>
                  </a:gs>
                </a:gsLst>
                <a:lin ang="4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7" name="Google Shape;1327;p3"/>
              <p:cNvSpPr/>
              <p:nvPr/>
            </p:nvSpPr>
            <p:spPr>
              <a:xfrm>
                <a:off x="10305986" y="3504419"/>
                <a:ext cx="782256" cy="133299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14" extrusionOk="0">
                    <a:moveTo>
                      <a:pt x="0" y="114"/>
                    </a:moveTo>
                    <a:lnTo>
                      <a:pt x="669" y="81"/>
                    </a:lnTo>
                    <a:lnTo>
                      <a:pt x="669" y="33"/>
                    </a:lnTo>
                    <a:lnTo>
                      <a:pt x="0" y="0"/>
                    </a:lnTo>
                    <a:lnTo>
                      <a:pt x="0" y="114"/>
                    </a:ln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8" name="Google Shape;1328;p3"/>
              <p:cNvSpPr/>
              <p:nvPr/>
            </p:nvSpPr>
            <p:spPr>
              <a:xfrm>
                <a:off x="4710926" y="2090746"/>
                <a:ext cx="2434465" cy="14440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519" extrusionOk="0">
                    <a:moveTo>
                      <a:pt x="172" y="519"/>
                    </a:moveTo>
                    <a:cubicBezTo>
                      <a:pt x="172" y="519"/>
                      <a:pt x="0" y="359"/>
                      <a:pt x="64" y="217"/>
                    </a:cubicBezTo>
                    <a:cubicBezTo>
                      <a:pt x="128" y="75"/>
                      <a:pt x="398" y="0"/>
                      <a:pt x="614" y="152"/>
                    </a:cubicBezTo>
                    <a:cubicBezTo>
                      <a:pt x="830" y="304"/>
                      <a:pt x="877" y="483"/>
                      <a:pt x="824" y="486"/>
                    </a:cubicBezTo>
                    <a:lnTo>
                      <a:pt x="172" y="51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9" name="Google Shape;1329;p3"/>
              <p:cNvSpPr/>
              <p:nvPr/>
            </p:nvSpPr>
            <p:spPr>
              <a:xfrm>
                <a:off x="4572950" y="3581593"/>
                <a:ext cx="2491760" cy="67351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242" extrusionOk="0">
                    <a:moveTo>
                      <a:pt x="188" y="0"/>
                    </a:moveTo>
                    <a:cubicBezTo>
                      <a:pt x="870" y="20"/>
                      <a:pt x="870" y="20"/>
                      <a:pt x="870" y="20"/>
                    </a:cubicBezTo>
                    <a:cubicBezTo>
                      <a:pt x="870" y="20"/>
                      <a:pt x="898" y="20"/>
                      <a:pt x="886" y="43"/>
                    </a:cubicBezTo>
                    <a:cubicBezTo>
                      <a:pt x="877" y="59"/>
                      <a:pt x="720" y="242"/>
                      <a:pt x="382" y="231"/>
                    </a:cubicBezTo>
                    <a:cubicBezTo>
                      <a:pt x="36" y="220"/>
                      <a:pt x="0" y="81"/>
                      <a:pt x="18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6000">
                    <a:srgbClr val="9E361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0" name="Google Shape;1330;p3"/>
              <p:cNvSpPr/>
              <p:nvPr/>
            </p:nvSpPr>
            <p:spPr>
              <a:xfrm>
                <a:off x="8687687" y="3306809"/>
                <a:ext cx="1504878" cy="52852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90" extrusionOk="0">
                    <a:moveTo>
                      <a:pt x="542" y="95"/>
                    </a:moveTo>
                    <a:cubicBezTo>
                      <a:pt x="542" y="47"/>
                      <a:pt x="533" y="7"/>
                      <a:pt x="522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9" y="41"/>
                      <a:pt x="16" y="64"/>
                      <a:pt x="16" y="91"/>
                    </a:cubicBezTo>
                    <a:cubicBezTo>
                      <a:pt x="16" y="118"/>
                      <a:pt x="10" y="140"/>
                      <a:pt x="1" y="148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33" y="182"/>
                      <a:pt x="542" y="142"/>
                      <a:pt x="542" y="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319999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31" name="Google Shape;1331;p3"/>
            <p:cNvSpPr/>
            <p:nvPr/>
          </p:nvSpPr>
          <p:spPr>
            <a:xfrm>
              <a:off x="8857812" y="3385765"/>
              <a:ext cx="45719" cy="348521"/>
            </a:xfrm>
            <a:custGeom>
              <a:avLst/>
              <a:gdLst/>
              <a:ahLst/>
              <a:cxnLst/>
              <a:rect l="l" t="t" r="r" b="b"/>
              <a:pathLst>
                <a:path w="63554" h="339868" extrusionOk="0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w="12700" cap="rnd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2" name="Google Shape;1332;p3"/>
            <p:cNvSpPr/>
            <p:nvPr/>
          </p:nvSpPr>
          <p:spPr>
            <a:xfrm>
              <a:off x="9994047" y="3307856"/>
              <a:ext cx="62254" cy="519495"/>
            </a:xfrm>
            <a:custGeom>
              <a:avLst/>
              <a:gdLst/>
              <a:ahLst/>
              <a:cxnLst/>
              <a:rect l="l" t="t" r="r" b="b"/>
              <a:pathLst>
                <a:path w="63554" h="339868" extrusionOk="0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w="12700" cap="rnd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33" name="Google Shape;1333;p3"/>
          <p:cNvSpPr/>
          <p:nvPr/>
        </p:nvSpPr>
        <p:spPr>
          <a:xfrm>
            <a:off x="10467119" y="0"/>
            <a:ext cx="1721706" cy="2474444"/>
          </a:xfrm>
          <a:custGeom>
            <a:avLst/>
            <a:gdLst/>
            <a:ahLst/>
            <a:cxnLst/>
            <a:rect l="l" t="t" r="r" b="b"/>
            <a:pathLst>
              <a:path w="1721706" h="2474444" extrusionOk="0">
                <a:moveTo>
                  <a:pt x="401420" y="0"/>
                </a:moveTo>
                <a:cubicBezTo>
                  <a:pt x="401420" y="0"/>
                  <a:pt x="401420" y="0"/>
                  <a:pt x="1721706" y="0"/>
                </a:cubicBezTo>
                <a:lnTo>
                  <a:pt x="1721706" y="1073177"/>
                </a:lnTo>
                <a:lnTo>
                  <a:pt x="1656650" y="1215037"/>
                </a:lnTo>
                <a:cubicBezTo>
                  <a:pt x="1595556" y="1334034"/>
                  <a:pt x="1522883" y="1449663"/>
                  <a:pt x="1439008" y="1560075"/>
                </a:cubicBezTo>
                <a:lnTo>
                  <a:pt x="1432488" y="1567922"/>
                </a:lnTo>
                <a:lnTo>
                  <a:pt x="1304841" y="1721548"/>
                </a:lnTo>
                <a:cubicBezTo>
                  <a:pt x="1209858" y="1826279"/>
                  <a:pt x="1103862" y="1924867"/>
                  <a:pt x="987231" y="2015461"/>
                </a:cubicBezTo>
                <a:cubicBezTo>
                  <a:pt x="753969" y="2196649"/>
                  <a:pt x="500249" y="2328709"/>
                  <a:pt x="241164" y="2412373"/>
                </a:cubicBezTo>
                <a:lnTo>
                  <a:pt x="125926" y="2444086"/>
                </a:lnTo>
                <a:lnTo>
                  <a:pt x="46081" y="2466059"/>
                </a:lnTo>
                <a:lnTo>
                  <a:pt x="0" y="2474444"/>
                </a:lnTo>
                <a:lnTo>
                  <a:pt x="32177" y="2045688"/>
                </a:lnTo>
                <a:cubicBezTo>
                  <a:pt x="105424" y="1240627"/>
                  <a:pt x="234403" y="536487"/>
                  <a:pt x="401420" y="0"/>
                </a:cubicBezTo>
                <a:close/>
              </a:path>
            </a:pathLst>
          </a:custGeom>
          <a:solidFill>
            <a:schemeClr val="l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4" name="Google Shape;1334;p3"/>
          <p:cNvSpPr/>
          <p:nvPr/>
        </p:nvSpPr>
        <p:spPr>
          <a:xfrm>
            <a:off x="247008" y="1132746"/>
            <a:ext cx="6567484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SAP EWM TRAINING</a:t>
            </a:r>
            <a:br>
              <a:rPr lang="en-US" sz="4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4400" b="1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(Day 1)</a:t>
            </a:r>
            <a:br>
              <a:rPr lang="en-US" sz="4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5" name="Google Shape;1335;p3"/>
          <p:cNvSpPr txBox="1"/>
          <p:nvPr/>
        </p:nvSpPr>
        <p:spPr>
          <a:xfrm>
            <a:off x="151748" y="2838564"/>
            <a:ext cx="6873837" cy="177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sz="3600" b="1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36" name="Google Shape;1336;p3"/>
          <p:cNvSpPr txBox="1">
            <a:spLocks noGrp="1"/>
          </p:cNvSpPr>
          <p:nvPr>
            <p:ph type="ftr" idx="11"/>
          </p:nvPr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27"/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9" name="Google Shape;1619;p27" descr="A picture containing symbol, font, logo, graphics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9744" b="29744"/>
          <a:stretch/>
        </p:blipFill>
        <p:spPr>
          <a:xfrm>
            <a:off x="-1" y="893"/>
            <a:ext cx="12188825" cy="487711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620" name="Google Shape;162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27"/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solidFill>
            <a:srgbClr val="7030A0">
              <a:alpha val="57647"/>
            </a:srgbClr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27"/>
          <p:cNvSpPr/>
          <p:nvPr/>
        </p:nvSpPr>
        <p:spPr>
          <a:xfrm>
            <a:off x="311422" y="6006235"/>
            <a:ext cx="3367695" cy="707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 today!</a:t>
            </a:r>
            <a:endParaRPr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www.anubhavtrainings.com</a:t>
            </a:r>
            <a:endParaRPr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3" name="Google Shape;1623;p27"/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We build the workforce of the future.</a:t>
            </a:r>
            <a:endParaRPr sz="12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27"/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250+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Corporate Clients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5" name="Google Shape;1625;p27"/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30,000+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Trained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6" name="Google Shape;1626;p27"/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25000+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Placed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27" name="Google Shape;1627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83127" y="2279841"/>
            <a:ext cx="640059" cy="64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05530" y="2272765"/>
            <a:ext cx="671928" cy="671928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27"/>
          <p:cNvSpPr/>
          <p:nvPr/>
        </p:nvSpPr>
        <p:spPr>
          <a:xfrm>
            <a:off x="632520" y="692233"/>
            <a:ext cx="6570959" cy="113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We’re committed to empower you to be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2799" b="1">
                <a:solidFill>
                  <a:srgbClr val="A6E9EE"/>
                </a:solidFill>
                <a:latin typeface="Arial"/>
                <a:ea typeface="Arial"/>
                <a:cs typeface="Arial"/>
                <a:sym typeface="Arial"/>
              </a:rPr>
              <a:t>#FutureReady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through powerful training solutions.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0" name="Google Shape;1630;p27"/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31" name="Google Shape;1631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51451" y="2194693"/>
            <a:ext cx="851865" cy="851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2" name="Google Shape;1632;p27"/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633" name="Google Shape;1633;p2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4" name="Google Shape;1634;p2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5" name="Google Shape;1635;p27"/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27"/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27"/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Enroll Now!</a:t>
            </a:r>
            <a:endParaRPr sz="1799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8" name="Google Shape;1638;p27" descr="A picture containing symbol, font, logo,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4892" y="20766"/>
            <a:ext cx="1642933" cy="174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8"/>
          <p:cNvSpPr/>
          <p:nvPr/>
        </p:nvSpPr>
        <p:spPr>
          <a:xfrm rot="-5400000">
            <a:off x="1940266" y="-573857"/>
            <a:ext cx="1683558" cy="489543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4" name="Google Shape;1644;p28"/>
          <p:cNvSpPr/>
          <p:nvPr/>
        </p:nvSpPr>
        <p:spPr>
          <a:xfrm>
            <a:off x="5410663" y="1329278"/>
            <a:ext cx="5544616" cy="1384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5" name="Google Shape;1645;p28"/>
          <p:cNvSpPr/>
          <p:nvPr/>
        </p:nvSpPr>
        <p:spPr>
          <a:xfrm>
            <a:off x="5518675" y="3429000"/>
            <a:ext cx="5328592" cy="95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 today!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www.anubhavtrainings.com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6" name="Google Shape;1646;p28"/>
          <p:cNvSpPr/>
          <p:nvPr/>
        </p:nvSpPr>
        <p:spPr>
          <a:xfrm rot="-5400000">
            <a:off x="1953400" y="1449332"/>
            <a:ext cx="1800200" cy="48954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:circle/>
      </p:transition>
    </mc:Choice>
    <mc:Fallback xmlns="">
      <p:transition spd="slow" advClick="0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0" b="22"/>
          <a:stretch/>
        </p:blipFill>
        <p:spPr>
          <a:xfrm>
            <a:off x="-1" y="893"/>
            <a:ext cx="12188825" cy="685621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342" name="Google Shape;1342;p4"/>
          <p:cNvSpPr/>
          <p:nvPr/>
        </p:nvSpPr>
        <p:spPr>
          <a:xfrm>
            <a:off x="1587" y="-13391"/>
            <a:ext cx="12185651" cy="687049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4"/>
          <p:cNvSpPr/>
          <p:nvPr/>
        </p:nvSpPr>
        <p:spPr>
          <a:xfrm>
            <a:off x="1587" y="3190483"/>
            <a:ext cx="12185651" cy="2509639"/>
          </a:xfrm>
          <a:prstGeom prst="rect">
            <a:avLst/>
          </a:prstGeom>
          <a:solidFill>
            <a:srgbClr val="E25C20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4"/>
          <p:cNvSpPr/>
          <p:nvPr/>
        </p:nvSpPr>
        <p:spPr>
          <a:xfrm>
            <a:off x="1587" y="3362982"/>
            <a:ext cx="12185651" cy="21277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4"/>
          <p:cNvSpPr txBox="1"/>
          <p:nvPr/>
        </p:nvSpPr>
        <p:spPr>
          <a:xfrm>
            <a:off x="3840714" y="3436579"/>
            <a:ext cx="4507397" cy="64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DISCLAIMER</a:t>
            </a:r>
            <a:endParaRPr sz="32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4"/>
          <p:cNvSpPr txBox="1"/>
          <p:nvPr/>
        </p:nvSpPr>
        <p:spPr>
          <a:xfrm>
            <a:off x="442020" y="4059852"/>
            <a:ext cx="11304786" cy="1200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training content and delivery of this presentation is confidential, and cannot be recorded, or copied and distributed to any third party, without the written consent of Anubhav Trainings.</a:t>
            </a:r>
            <a:endParaRPr sz="23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7" name="Google Shape;1347;p4" descr="A picture containing symbol, font, logo,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0201" y="187456"/>
            <a:ext cx="830313" cy="820104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4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"/>
          <p:cNvSpPr txBox="1">
            <a:spLocks noGrp="1"/>
          </p:cNvSpPr>
          <p:nvPr>
            <p:ph type="title" idx="4294967295"/>
          </p:nvPr>
        </p:nvSpPr>
        <p:spPr>
          <a:xfrm>
            <a:off x="765820" y="502875"/>
            <a:ext cx="10200818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mbria"/>
              <a:buNone/>
            </a:pPr>
            <a:r>
              <a:rPr lang="en-US" sz="2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Overview of SAP EWM</a:t>
            </a:r>
            <a:br>
              <a:rPr lang="en-US" sz="2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2800" b="1"/>
          </a:p>
        </p:txBody>
      </p:sp>
      <p:sp>
        <p:nvSpPr>
          <p:cNvPr id="1341" name="Google Shape;1341;p4"/>
          <p:cNvSpPr/>
          <p:nvPr/>
        </p:nvSpPr>
        <p:spPr>
          <a:xfrm>
            <a:off x="4148146" y="1237932"/>
            <a:ext cx="3144830" cy="4876799"/>
          </a:xfrm>
          <a:prstGeom prst="roundRect">
            <a:avLst>
              <a:gd name="adj" fmla="val 3888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342" name="Google Shape;1342;p4"/>
          <p:cNvGrpSpPr/>
          <p:nvPr/>
        </p:nvGrpSpPr>
        <p:grpSpPr>
          <a:xfrm>
            <a:off x="609441" y="2719238"/>
            <a:ext cx="2876639" cy="2281510"/>
            <a:chOff x="1367540" y="2199511"/>
            <a:chExt cx="4187233" cy="3320964"/>
          </a:xfrm>
        </p:grpSpPr>
        <p:sp>
          <p:nvSpPr>
            <p:cNvPr id="1343" name="Google Shape;1343;p4"/>
            <p:cNvSpPr/>
            <p:nvPr/>
          </p:nvSpPr>
          <p:spPr>
            <a:xfrm>
              <a:off x="4741505" y="2424715"/>
              <a:ext cx="813268" cy="807550"/>
            </a:xfrm>
            <a:custGeom>
              <a:avLst/>
              <a:gdLst/>
              <a:ahLst/>
              <a:cxnLst/>
              <a:rect l="l" t="t" r="r" b="b"/>
              <a:pathLst>
                <a:path w="813268" h="807551" extrusionOk="0">
                  <a:moveTo>
                    <a:pt x="0" y="615668"/>
                  </a:moveTo>
                  <a:lnTo>
                    <a:pt x="0" y="325522"/>
                  </a:lnTo>
                  <a:lnTo>
                    <a:pt x="565643" y="0"/>
                  </a:lnTo>
                  <a:lnTo>
                    <a:pt x="565643" y="346604"/>
                  </a:lnTo>
                  <a:lnTo>
                    <a:pt x="813269" y="597802"/>
                  </a:lnTo>
                  <a:lnTo>
                    <a:pt x="247625" y="807551"/>
                  </a:lnTo>
                  <a:close/>
                </a:path>
              </a:pathLst>
            </a:custGeom>
            <a:solidFill>
              <a:srgbClr val="6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1367540" y="2199511"/>
              <a:ext cx="3320966" cy="3320964"/>
            </a:xfrm>
            <a:custGeom>
              <a:avLst/>
              <a:gdLst/>
              <a:ahLst/>
              <a:cxnLst/>
              <a:rect l="l" t="t" r="r" b="b"/>
              <a:pathLst>
                <a:path w="3320966" h="3320964" extrusionOk="0">
                  <a:moveTo>
                    <a:pt x="3320967" y="1660482"/>
                  </a:moveTo>
                  <a:cubicBezTo>
                    <a:pt x="3320967" y="2577541"/>
                    <a:pt x="2577543" y="3320964"/>
                    <a:pt x="1660483" y="3320964"/>
                  </a:cubicBezTo>
                  <a:cubicBezTo>
                    <a:pt x="743424" y="3320964"/>
                    <a:pt x="0" y="2577541"/>
                    <a:pt x="0" y="1660482"/>
                  </a:cubicBezTo>
                  <a:cubicBezTo>
                    <a:pt x="0" y="743423"/>
                    <a:pt x="743424" y="0"/>
                    <a:pt x="1660483" y="0"/>
                  </a:cubicBezTo>
                  <a:cubicBezTo>
                    <a:pt x="2577543" y="0"/>
                    <a:pt x="3320967" y="743423"/>
                    <a:pt x="3320967" y="16604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1788110" y="2620080"/>
              <a:ext cx="2479826" cy="2479824"/>
            </a:xfrm>
            <a:custGeom>
              <a:avLst/>
              <a:gdLst/>
              <a:ahLst/>
              <a:cxnLst/>
              <a:rect l="l" t="t" r="r" b="b"/>
              <a:pathLst>
                <a:path w="2479826" h="2479824" extrusionOk="0">
                  <a:moveTo>
                    <a:pt x="2479827" y="1239912"/>
                  </a:moveTo>
                  <a:cubicBezTo>
                    <a:pt x="2479827" y="1924697"/>
                    <a:pt x="1924698" y="2479825"/>
                    <a:pt x="1239913" y="2479825"/>
                  </a:cubicBezTo>
                  <a:cubicBezTo>
                    <a:pt x="555128" y="2479825"/>
                    <a:pt x="0" y="1924697"/>
                    <a:pt x="0" y="1239912"/>
                  </a:cubicBezTo>
                  <a:cubicBezTo>
                    <a:pt x="0" y="555128"/>
                    <a:pt x="555128" y="0"/>
                    <a:pt x="1239913" y="0"/>
                  </a:cubicBezTo>
                  <a:cubicBezTo>
                    <a:pt x="1924698" y="0"/>
                    <a:pt x="2479827" y="555128"/>
                    <a:pt x="2479827" y="12399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212968" y="3044938"/>
              <a:ext cx="1630110" cy="1630109"/>
            </a:xfrm>
            <a:custGeom>
              <a:avLst/>
              <a:gdLst/>
              <a:ahLst/>
              <a:cxnLst/>
              <a:rect l="l" t="t" r="r" b="b"/>
              <a:pathLst>
                <a:path w="1630110" h="1630109" extrusionOk="0">
                  <a:moveTo>
                    <a:pt x="1630111" y="815055"/>
                  </a:moveTo>
                  <a:cubicBezTo>
                    <a:pt x="1630111" y="1265197"/>
                    <a:pt x="1265198" y="1630110"/>
                    <a:pt x="815055" y="1630110"/>
                  </a:cubicBezTo>
                  <a:cubicBezTo>
                    <a:pt x="364913" y="1630110"/>
                    <a:pt x="0" y="1265197"/>
                    <a:pt x="0" y="815055"/>
                  </a:cubicBezTo>
                  <a:cubicBezTo>
                    <a:pt x="0" y="364912"/>
                    <a:pt x="364913" y="0"/>
                    <a:pt x="815055" y="0"/>
                  </a:cubicBezTo>
                  <a:cubicBezTo>
                    <a:pt x="1265198" y="0"/>
                    <a:pt x="1630111" y="364912"/>
                    <a:pt x="1630111" y="8150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614600" y="3446570"/>
              <a:ext cx="826847" cy="826846"/>
            </a:xfrm>
            <a:custGeom>
              <a:avLst/>
              <a:gdLst/>
              <a:ahLst/>
              <a:cxnLst/>
              <a:rect l="l" t="t" r="r" b="b"/>
              <a:pathLst>
                <a:path w="826847" h="826846" extrusionOk="0">
                  <a:moveTo>
                    <a:pt x="826847" y="413423"/>
                  </a:moveTo>
                  <a:cubicBezTo>
                    <a:pt x="826847" y="641751"/>
                    <a:pt x="641751" y="826847"/>
                    <a:pt x="413424" y="826847"/>
                  </a:cubicBezTo>
                  <a:cubicBezTo>
                    <a:pt x="185096" y="826847"/>
                    <a:pt x="0" y="641751"/>
                    <a:pt x="0" y="413423"/>
                  </a:cubicBezTo>
                  <a:cubicBezTo>
                    <a:pt x="0" y="185096"/>
                    <a:pt x="185096" y="0"/>
                    <a:pt x="413424" y="0"/>
                  </a:cubicBezTo>
                  <a:cubicBezTo>
                    <a:pt x="641751" y="0"/>
                    <a:pt x="826847" y="185096"/>
                    <a:pt x="826847" y="413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998128" y="2904357"/>
              <a:ext cx="1983255" cy="996452"/>
            </a:xfrm>
            <a:custGeom>
              <a:avLst/>
              <a:gdLst/>
              <a:ahLst/>
              <a:cxnLst/>
              <a:rect l="l" t="t" r="r" b="b"/>
              <a:pathLst>
                <a:path w="2897297" h="1455697" extrusionOk="0">
                  <a:moveTo>
                    <a:pt x="7026" y="1414881"/>
                  </a:moveTo>
                  <a:lnTo>
                    <a:pt x="7026" y="1414881"/>
                  </a:lnTo>
                  <a:cubicBezTo>
                    <a:pt x="-10125" y="1379149"/>
                    <a:pt x="5240" y="1336627"/>
                    <a:pt x="40972" y="1319476"/>
                  </a:cubicBezTo>
                  <a:lnTo>
                    <a:pt x="2794866" y="7026"/>
                  </a:lnTo>
                  <a:cubicBezTo>
                    <a:pt x="2830598" y="-10125"/>
                    <a:pt x="2873120" y="5240"/>
                    <a:pt x="2890271" y="40972"/>
                  </a:cubicBezTo>
                  <a:lnTo>
                    <a:pt x="2890271" y="40972"/>
                  </a:lnTo>
                  <a:cubicBezTo>
                    <a:pt x="2907423" y="76704"/>
                    <a:pt x="2892058" y="119226"/>
                    <a:pt x="2856326" y="136377"/>
                  </a:cubicBezTo>
                  <a:lnTo>
                    <a:pt x="102432" y="1448827"/>
                  </a:lnTo>
                  <a:cubicBezTo>
                    <a:pt x="66700" y="1465621"/>
                    <a:pt x="24178" y="1450613"/>
                    <a:pt x="7026" y="14148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49" name="Google Shape;1349;p4"/>
          <p:cNvSpPr/>
          <p:nvPr/>
        </p:nvSpPr>
        <p:spPr>
          <a:xfrm>
            <a:off x="7524206" y="1891542"/>
            <a:ext cx="4004174" cy="1455173"/>
          </a:xfrm>
          <a:prstGeom prst="roundRect">
            <a:avLst>
              <a:gd name="adj" fmla="val 8999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E25C2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  SAP WM Overview</a:t>
            </a:r>
            <a:endParaRPr sz="2000" b="1">
              <a:solidFill>
                <a:srgbClr val="E25C2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350" name="Google Shape;1350;p4"/>
          <p:cNvGrpSpPr/>
          <p:nvPr/>
        </p:nvGrpSpPr>
        <p:grpSpPr>
          <a:xfrm>
            <a:off x="7312947" y="3251755"/>
            <a:ext cx="4104127" cy="501358"/>
            <a:chOff x="2533260" y="2831679"/>
            <a:chExt cx="3283303" cy="383079"/>
          </a:xfrm>
        </p:grpSpPr>
        <p:sp>
          <p:nvSpPr>
            <p:cNvPr id="1351" name="Google Shape;1351;p4"/>
            <p:cNvSpPr txBox="1"/>
            <p:nvPr/>
          </p:nvSpPr>
          <p:spPr>
            <a:xfrm>
              <a:off x="3218950" y="2831679"/>
              <a:ext cx="2597613" cy="367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2" name="Google Shape;1352;p4"/>
            <p:cNvSpPr txBox="1"/>
            <p:nvPr/>
          </p:nvSpPr>
          <p:spPr>
            <a:xfrm>
              <a:off x="2533260" y="2977133"/>
              <a:ext cx="2614023" cy="237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53" name="Google Shape;1353;p4"/>
          <p:cNvSpPr/>
          <p:nvPr/>
        </p:nvSpPr>
        <p:spPr>
          <a:xfrm>
            <a:off x="3823847" y="1661652"/>
            <a:ext cx="786580" cy="786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4" name="Google Shape;1354;p4"/>
          <p:cNvSpPr/>
          <p:nvPr/>
        </p:nvSpPr>
        <p:spPr>
          <a:xfrm>
            <a:off x="3823847" y="3367549"/>
            <a:ext cx="786580" cy="786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5" name="Google Shape;1355;p4"/>
          <p:cNvSpPr/>
          <p:nvPr/>
        </p:nvSpPr>
        <p:spPr>
          <a:xfrm>
            <a:off x="3823847" y="5073446"/>
            <a:ext cx="786580" cy="786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6" name="Google Shape;1356;p4"/>
          <p:cNvSpPr/>
          <p:nvPr/>
        </p:nvSpPr>
        <p:spPr>
          <a:xfrm>
            <a:off x="7512619" y="3791299"/>
            <a:ext cx="4004174" cy="1455173"/>
          </a:xfrm>
          <a:prstGeom prst="roundRect">
            <a:avLst>
              <a:gd name="adj" fmla="val 8999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7" name="Google Shape;1357;p4"/>
          <p:cNvSpPr txBox="1"/>
          <p:nvPr/>
        </p:nvSpPr>
        <p:spPr>
          <a:xfrm>
            <a:off x="8108232" y="4363388"/>
            <a:ext cx="3267528" cy="31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Difference between EWM &amp; WM</a:t>
            </a:r>
            <a:endParaRPr/>
          </a:p>
        </p:txBody>
      </p:sp>
      <p:sp>
        <p:nvSpPr>
          <p:cNvPr id="1358" name="Google Shape;1358;p4"/>
          <p:cNvSpPr txBox="1"/>
          <p:nvPr/>
        </p:nvSpPr>
        <p:spPr>
          <a:xfrm>
            <a:off x="4864380" y="2021137"/>
            <a:ext cx="2267221" cy="31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 to SAP EWM</a:t>
            </a:r>
            <a:endParaRPr/>
          </a:p>
        </p:txBody>
      </p:sp>
      <p:sp>
        <p:nvSpPr>
          <p:cNvPr id="1359" name="Google Shape;1359;p4"/>
          <p:cNvSpPr txBox="1"/>
          <p:nvPr/>
        </p:nvSpPr>
        <p:spPr>
          <a:xfrm>
            <a:off x="4911437" y="3607494"/>
            <a:ext cx="2267221" cy="31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Deployment options</a:t>
            </a:r>
            <a:endParaRPr/>
          </a:p>
        </p:txBody>
      </p:sp>
      <p:sp>
        <p:nvSpPr>
          <p:cNvPr id="1360" name="Google Shape;1360;p4"/>
          <p:cNvSpPr txBox="1"/>
          <p:nvPr/>
        </p:nvSpPr>
        <p:spPr>
          <a:xfrm>
            <a:off x="4864437" y="5311177"/>
            <a:ext cx="22671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Embedded &amp; De-centralized EWM</a:t>
            </a:r>
            <a:endParaRPr/>
          </a:p>
        </p:txBody>
      </p:sp>
      <p:cxnSp>
        <p:nvCxnSpPr>
          <p:cNvPr id="1361" name="Google Shape;1361;p4"/>
          <p:cNvCxnSpPr/>
          <p:nvPr/>
        </p:nvCxnSpPr>
        <p:spPr>
          <a:xfrm>
            <a:off x="4758612" y="2891475"/>
            <a:ext cx="227667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2" name="Google Shape;1362;p4"/>
          <p:cNvCxnSpPr/>
          <p:nvPr/>
        </p:nvCxnSpPr>
        <p:spPr>
          <a:xfrm>
            <a:off x="4758612" y="4608307"/>
            <a:ext cx="227667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3" name="Google Shape;1363;p4"/>
          <p:cNvCxnSpPr/>
          <p:nvPr/>
        </p:nvCxnSpPr>
        <p:spPr>
          <a:xfrm flipH="1">
            <a:off x="2743200" y="2341984"/>
            <a:ext cx="1026367" cy="709126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4" name="Google Shape;1364;p4"/>
          <p:cNvCxnSpPr/>
          <p:nvPr/>
        </p:nvCxnSpPr>
        <p:spPr>
          <a:xfrm>
            <a:off x="2743200" y="4534678"/>
            <a:ext cx="1026367" cy="709126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5" name="Google Shape;1365;p4"/>
          <p:cNvCxnSpPr/>
          <p:nvPr/>
        </p:nvCxnSpPr>
        <p:spPr>
          <a:xfrm>
            <a:off x="2957804" y="3760839"/>
            <a:ext cx="802433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6" name="Google Shape;1366;p4"/>
          <p:cNvSpPr txBox="1"/>
          <p:nvPr/>
        </p:nvSpPr>
        <p:spPr>
          <a:xfrm>
            <a:off x="3948474" y="1824110"/>
            <a:ext cx="5373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01</a:t>
            </a:r>
            <a:endParaRPr/>
          </a:p>
        </p:txBody>
      </p:sp>
      <p:sp>
        <p:nvSpPr>
          <p:cNvPr id="1367" name="Google Shape;1367;p4"/>
          <p:cNvSpPr txBox="1"/>
          <p:nvPr/>
        </p:nvSpPr>
        <p:spPr>
          <a:xfrm>
            <a:off x="3948474" y="3522281"/>
            <a:ext cx="5373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02</a:t>
            </a:r>
            <a:endParaRPr/>
          </a:p>
        </p:txBody>
      </p:sp>
      <p:sp>
        <p:nvSpPr>
          <p:cNvPr id="1368" name="Google Shape;1368;p4"/>
          <p:cNvSpPr txBox="1"/>
          <p:nvPr/>
        </p:nvSpPr>
        <p:spPr>
          <a:xfrm>
            <a:off x="3948474" y="5235904"/>
            <a:ext cx="5373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03</a:t>
            </a:r>
            <a:endParaRPr/>
          </a:p>
        </p:txBody>
      </p:sp>
      <p:sp>
        <p:nvSpPr>
          <p:cNvPr id="1369" name="Google Shape;1369;p4"/>
          <p:cNvSpPr txBox="1"/>
          <p:nvPr/>
        </p:nvSpPr>
        <p:spPr>
          <a:xfrm>
            <a:off x="8005438" y="2812617"/>
            <a:ext cx="3267528" cy="31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70" name="Google Shape;1370;p4"/>
          <p:cNvSpPr/>
          <p:nvPr/>
        </p:nvSpPr>
        <p:spPr>
          <a:xfrm>
            <a:off x="7130242" y="2107051"/>
            <a:ext cx="786580" cy="786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04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71" name="Google Shape;1371;p4"/>
          <p:cNvSpPr/>
          <p:nvPr/>
        </p:nvSpPr>
        <p:spPr>
          <a:xfrm>
            <a:off x="7130661" y="4089532"/>
            <a:ext cx="786580" cy="786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05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575496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5f19cd0735_0_5"/>
          <p:cNvSpPr txBox="1"/>
          <p:nvPr/>
        </p:nvSpPr>
        <p:spPr>
          <a:xfrm>
            <a:off x="382825" y="415925"/>
            <a:ext cx="12425400" cy="25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000" b="1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S4hana Ewm 2020 Demo Access</a:t>
            </a:r>
            <a:endParaRPr sz="3000" b="1" u="sng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On your desktop</a:t>
            </a:r>
            <a:br>
              <a:rPr lang="en-US" sz="2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start&gt;run&gt;type mstsc &gt;enter ip add : </a:t>
            </a:r>
            <a:r>
              <a:rPr lang="en-US" sz="2100" b="1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49.207.10.109:5656</a:t>
            </a:r>
            <a:r>
              <a:rPr lang="en-US" sz="2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&gt;connect</a:t>
            </a:r>
            <a:endParaRPr sz="21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Note: Your Remote desktop and SAP logon </a:t>
            </a:r>
            <a:endParaRPr sz="2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password and user are same</a:t>
            </a:r>
            <a:endParaRPr sz="2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200B7CB-865D-8D41-D1FD-221336BEA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965" y="2846465"/>
            <a:ext cx="6148702" cy="37847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"/>
          <p:cNvSpPr txBox="1">
            <a:spLocks noGrp="1"/>
          </p:cNvSpPr>
          <p:nvPr>
            <p:ph type="title" idx="4294967295"/>
          </p:nvPr>
        </p:nvSpPr>
        <p:spPr>
          <a:xfrm>
            <a:off x="765820" y="502875"/>
            <a:ext cx="10200818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mbria"/>
              <a:buNone/>
            </a:pPr>
            <a:r>
              <a:rPr lang="en-US" sz="2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Overview of SAP EWM</a:t>
            </a:r>
            <a:br>
              <a:rPr lang="en-US" sz="2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2800" b="1"/>
          </a:p>
        </p:txBody>
      </p:sp>
      <p:sp>
        <p:nvSpPr>
          <p:cNvPr id="1341" name="Google Shape;1341;p4"/>
          <p:cNvSpPr/>
          <p:nvPr/>
        </p:nvSpPr>
        <p:spPr>
          <a:xfrm>
            <a:off x="4148146" y="1237932"/>
            <a:ext cx="3144830" cy="4876799"/>
          </a:xfrm>
          <a:prstGeom prst="roundRect">
            <a:avLst>
              <a:gd name="adj" fmla="val 3888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342" name="Google Shape;1342;p4"/>
          <p:cNvGrpSpPr/>
          <p:nvPr/>
        </p:nvGrpSpPr>
        <p:grpSpPr>
          <a:xfrm>
            <a:off x="609441" y="2719238"/>
            <a:ext cx="2876639" cy="2281510"/>
            <a:chOff x="1367540" y="2199511"/>
            <a:chExt cx="4187233" cy="3320964"/>
          </a:xfrm>
        </p:grpSpPr>
        <p:sp>
          <p:nvSpPr>
            <p:cNvPr id="1343" name="Google Shape;1343;p4"/>
            <p:cNvSpPr/>
            <p:nvPr/>
          </p:nvSpPr>
          <p:spPr>
            <a:xfrm>
              <a:off x="4741505" y="2424715"/>
              <a:ext cx="813268" cy="807550"/>
            </a:xfrm>
            <a:custGeom>
              <a:avLst/>
              <a:gdLst/>
              <a:ahLst/>
              <a:cxnLst/>
              <a:rect l="l" t="t" r="r" b="b"/>
              <a:pathLst>
                <a:path w="813268" h="807551" extrusionOk="0">
                  <a:moveTo>
                    <a:pt x="0" y="615668"/>
                  </a:moveTo>
                  <a:lnTo>
                    <a:pt x="0" y="325522"/>
                  </a:lnTo>
                  <a:lnTo>
                    <a:pt x="565643" y="0"/>
                  </a:lnTo>
                  <a:lnTo>
                    <a:pt x="565643" y="346604"/>
                  </a:lnTo>
                  <a:lnTo>
                    <a:pt x="813269" y="597802"/>
                  </a:lnTo>
                  <a:lnTo>
                    <a:pt x="247625" y="807551"/>
                  </a:lnTo>
                  <a:close/>
                </a:path>
              </a:pathLst>
            </a:custGeom>
            <a:solidFill>
              <a:srgbClr val="6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1367540" y="2199511"/>
              <a:ext cx="3320966" cy="3320964"/>
            </a:xfrm>
            <a:custGeom>
              <a:avLst/>
              <a:gdLst/>
              <a:ahLst/>
              <a:cxnLst/>
              <a:rect l="l" t="t" r="r" b="b"/>
              <a:pathLst>
                <a:path w="3320966" h="3320964" extrusionOk="0">
                  <a:moveTo>
                    <a:pt x="3320967" y="1660482"/>
                  </a:moveTo>
                  <a:cubicBezTo>
                    <a:pt x="3320967" y="2577541"/>
                    <a:pt x="2577543" y="3320964"/>
                    <a:pt x="1660483" y="3320964"/>
                  </a:cubicBezTo>
                  <a:cubicBezTo>
                    <a:pt x="743424" y="3320964"/>
                    <a:pt x="0" y="2577541"/>
                    <a:pt x="0" y="1660482"/>
                  </a:cubicBezTo>
                  <a:cubicBezTo>
                    <a:pt x="0" y="743423"/>
                    <a:pt x="743424" y="0"/>
                    <a:pt x="1660483" y="0"/>
                  </a:cubicBezTo>
                  <a:cubicBezTo>
                    <a:pt x="2577543" y="0"/>
                    <a:pt x="3320967" y="743423"/>
                    <a:pt x="3320967" y="16604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1788110" y="2620080"/>
              <a:ext cx="2479826" cy="2479824"/>
            </a:xfrm>
            <a:custGeom>
              <a:avLst/>
              <a:gdLst/>
              <a:ahLst/>
              <a:cxnLst/>
              <a:rect l="l" t="t" r="r" b="b"/>
              <a:pathLst>
                <a:path w="2479826" h="2479824" extrusionOk="0">
                  <a:moveTo>
                    <a:pt x="2479827" y="1239912"/>
                  </a:moveTo>
                  <a:cubicBezTo>
                    <a:pt x="2479827" y="1924697"/>
                    <a:pt x="1924698" y="2479825"/>
                    <a:pt x="1239913" y="2479825"/>
                  </a:cubicBezTo>
                  <a:cubicBezTo>
                    <a:pt x="555128" y="2479825"/>
                    <a:pt x="0" y="1924697"/>
                    <a:pt x="0" y="1239912"/>
                  </a:cubicBezTo>
                  <a:cubicBezTo>
                    <a:pt x="0" y="555128"/>
                    <a:pt x="555128" y="0"/>
                    <a:pt x="1239913" y="0"/>
                  </a:cubicBezTo>
                  <a:cubicBezTo>
                    <a:pt x="1924698" y="0"/>
                    <a:pt x="2479827" y="555128"/>
                    <a:pt x="2479827" y="12399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212968" y="3044938"/>
              <a:ext cx="1630110" cy="1630109"/>
            </a:xfrm>
            <a:custGeom>
              <a:avLst/>
              <a:gdLst/>
              <a:ahLst/>
              <a:cxnLst/>
              <a:rect l="l" t="t" r="r" b="b"/>
              <a:pathLst>
                <a:path w="1630110" h="1630109" extrusionOk="0">
                  <a:moveTo>
                    <a:pt x="1630111" y="815055"/>
                  </a:moveTo>
                  <a:cubicBezTo>
                    <a:pt x="1630111" y="1265197"/>
                    <a:pt x="1265198" y="1630110"/>
                    <a:pt x="815055" y="1630110"/>
                  </a:cubicBezTo>
                  <a:cubicBezTo>
                    <a:pt x="364913" y="1630110"/>
                    <a:pt x="0" y="1265197"/>
                    <a:pt x="0" y="815055"/>
                  </a:cubicBezTo>
                  <a:cubicBezTo>
                    <a:pt x="0" y="364912"/>
                    <a:pt x="364913" y="0"/>
                    <a:pt x="815055" y="0"/>
                  </a:cubicBezTo>
                  <a:cubicBezTo>
                    <a:pt x="1265198" y="0"/>
                    <a:pt x="1630111" y="364912"/>
                    <a:pt x="1630111" y="8150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614600" y="3446570"/>
              <a:ext cx="826847" cy="826846"/>
            </a:xfrm>
            <a:custGeom>
              <a:avLst/>
              <a:gdLst/>
              <a:ahLst/>
              <a:cxnLst/>
              <a:rect l="l" t="t" r="r" b="b"/>
              <a:pathLst>
                <a:path w="826847" h="826846" extrusionOk="0">
                  <a:moveTo>
                    <a:pt x="826847" y="413423"/>
                  </a:moveTo>
                  <a:cubicBezTo>
                    <a:pt x="826847" y="641751"/>
                    <a:pt x="641751" y="826847"/>
                    <a:pt x="413424" y="826847"/>
                  </a:cubicBezTo>
                  <a:cubicBezTo>
                    <a:pt x="185096" y="826847"/>
                    <a:pt x="0" y="641751"/>
                    <a:pt x="0" y="413423"/>
                  </a:cubicBezTo>
                  <a:cubicBezTo>
                    <a:pt x="0" y="185096"/>
                    <a:pt x="185096" y="0"/>
                    <a:pt x="413424" y="0"/>
                  </a:cubicBezTo>
                  <a:cubicBezTo>
                    <a:pt x="641751" y="0"/>
                    <a:pt x="826847" y="185096"/>
                    <a:pt x="826847" y="413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998128" y="2904357"/>
              <a:ext cx="1983255" cy="996452"/>
            </a:xfrm>
            <a:custGeom>
              <a:avLst/>
              <a:gdLst/>
              <a:ahLst/>
              <a:cxnLst/>
              <a:rect l="l" t="t" r="r" b="b"/>
              <a:pathLst>
                <a:path w="2897297" h="1455697" extrusionOk="0">
                  <a:moveTo>
                    <a:pt x="7026" y="1414881"/>
                  </a:moveTo>
                  <a:lnTo>
                    <a:pt x="7026" y="1414881"/>
                  </a:lnTo>
                  <a:cubicBezTo>
                    <a:pt x="-10125" y="1379149"/>
                    <a:pt x="5240" y="1336627"/>
                    <a:pt x="40972" y="1319476"/>
                  </a:cubicBezTo>
                  <a:lnTo>
                    <a:pt x="2794866" y="7026"/>
                  </a:lnTo>
                  <a:cubicBezTo>
                    <a:pt x="2830598" y="-10125"/>
                    <a:pt x="2873120" y="5240"/>
                    <a:pt x="2890271" y="40972"/>
                  </a:cubicBezTo>
                  <a:lnTo>
                    <a:pt x="2890271" y="40972"/>
                  </a:lnTo>
                  <a:cubicBezTo>
                    <a:pt x="2907423" y="76704"/>
                    <a:pt x="2892058" y="119226"/>
                    <a:pt x="2856326" y="136377"/>
                  </a:cubicBezTo>
                  <a:lnTo>
                    <a:pt x="102432" y="1448827"/>
                  </a:lnTo>
                  <a:cubicBezTo>
                    <a:pt x="66700" y="1465621"/>
                    <a:pt x="24178" y="1450613"/>
                    <a:pt x="7026" y="14148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49" name="Google Shape;1349;p4"/>
          <p:cNvSpPr/>
          <p:nvPr/>
        </p:nvSpPr>
        <p:spPr>
          <a:xfrm>
            <a:off x="7524206" y="1891542"/>
            <a:ext cx="4004174" cy="1455173"/>
          </a:xfrm>
          <a:prstGeom prst="roundRect">
            <a:avLst>
              <a:gd name="adj" fmla="val 8999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E25C2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  SAP WM Overview</a:t>
            </a:r>
            <a:endParaRPr sz="2000" b="1">
              <a:solidFill>
                <a:srgbClr val="E25C2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350" name="Google Shape;1350;p4"/>
          <p:cNvGrpSpPr/>
          <p:nvPr/>
        </p:nvGrpSpPr>
        <p:grpSpPr>
          <a:xfrm>
            <a:off x="7312947" y="3251755"/>
            <a:ext cx="4104127" cy="501358"/>
            <a:chOff x="2533260" y="2831679"/>
            <a:chExt cx="3283303" cy="383079"/>
          </a:xfrm>
        </p:grpSpPr>
        <p:sp>
          <p:nvSpPr>
            <p:cNvPr id="1351" name="Google Shape;1351;p4"/>
            <p:cNvSpPr txBox="1"/>
            <p:nvPr/>
          </p:nvSpPr>
          <p:spPr>
            <a:xfrm>
              <a:off x="3218950" y="2831679"/>
              <a:ext cx="2597613" cy="367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2" name="Google Shape;1352;p4"/>
            <p:cNvSpPr txBox="1"/>
            <p:nvPr/>
          </p:nvSpPr>
          <p:spPr>
            <a:xfrm>
              <a:off x="2533260" y="2977133"/>
              <a:ext cx="2614023" cy="237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53" name="Google Shape;1353;p4"/>
          <p:cNvSpPr/>
          <p:nvPr/>
        </p:nvSpPr>
        <p:spPr>
          <a:xfrm>
            <a:off x="3823847" y="1661652"/>
            <a:ext cx="786580" cy="786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4" name="Google Shape;1354;p4"/>
          <p:cNvSpPr/>
          <p:nvPr/>
        </p:nvSpPr>
        <p:spPr>
          <a:xfrm>
            <a:off x="3823847" y="3367549"/>
            <a:ext cx="786580" cy="786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5" name="Google Shape;1355;p4"/>
          <p:cNvSpPr/>
          <p:nvPr/>
        </p:nvSpPr>
        <p:spPr>
          <a:xfrm>
            <a:off x="3823847" y="5073446"/>
            <a:ext cx="786580" cy="786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6" name="Google Shape;1356;p4"/>
          <p:cNvSpPr/>
          <p:nvPr/>
        </p:nvSpPr>
        <p:spPr>
          <a:xfrm>
            <a:off x="7512619" y="3791299"/>
            <a:ext cx="4004174" cy="1455173"/>
          </a:xfrm>
          <a:prstGeom prst="roundRect">
            <a:avLst>
              <a:gd name="adj" fmla="val 8999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7" name="Google Shape;1357;p4"/>
          <p:cNvSpPr txBox="1"/>
          <p:nvPr/>
        </p:nvSpPr>
        <p:spPr>
          <a:xfrm>
            <a:off x="8108232" y="4363388"/>
            <a:ext cx="3267528" cy="31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Difference between EWM &amp; WM</a:t>
            </a:r>
            <a:endParaRPr/>
          </a:p>
        </p:txBody>
      </p:sp>
      <p:sp>
        <p:nvSpPr>
          <p:cNvPr id="1358" name="Google Shape;1358;p4"/>
          <p:cNvSpPr txBox="1"/>
          <p:nvPr/>
        </p:nvSpPr>
        <p:spPr>
          <a:xfrm>
            <a:off x="4864380" y="2021137"/>
            <a:ext cx="2267221" cy="31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 to SAP EWM</a:t>
            </a:r>
            <a:endParaRPr/>
          </a:p>
        </p:txBody>
      </p:sp>
      <p:sp>
        <p:nvSpPr>
          <p:cNvPr id="1359" name="Google Shape;1359;p4"/>
          <p:cNvSpPr txBox="1"/>
          <p:nvPr/>
        </p:nvSpPr>
        <p:spPr>
          <a:xfrm>
            <a:off x="4911437" y="3607494"/>
            <a:ext cx="2267221" cy="31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Deployment options</a:t>
            </a:r>
            <a:endParaRPr/>
          </a:p>
        </p:txBody>
      </p:sp>
      <p:sp>
        <p:nvSpPr>
          <p:cNvPr id="1360" name="Google Shape;1360;p4"/>
          <p:cNvSpPr txBox="1"/>
          <p:nvPr/>
        </p:nvSpPr>
        <p:spPr>
          <a:xfrm>
            <a:off x="4864437" y="5311177"/>
            <a:ext cx="22671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Embedded &amp; De-centralized EWM</a:t>
            </a:r>
            <a:endParaRPr/>
          </a:p>
        </p:txBody>
      </p:sp>
      <p:cxnSp>
        <p:nvCxnSpPr>
          <p:cNvPr id="1361" name="Google Shape;1361;p4"/>
          <p:cNvCxnSpPr/>
          <p:nvPr/>
        </p:nvCxnSpPr>
        <p:spPr>
          <a:xfrm>
            <a:off x="4758612" y="2891475"/>
            <a:ext cx="227667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2" name="Google Shape;1362;p4"/>
          <p:cNvCxnSpPr/>
          <p:nvPr/>
        </p:nvCxnSpPr>
        <p:spPr>
          <a:xfrm>
            <a:off x="4758612" y="4608307"/>
            <a:ext cx="227667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3" name="Google Shape;1363;p4"/>
          <p:cNvCxnSpPr/>
          <p:nvPr/>
        </p:nvCxnSpPr>
        <p:spPr>
          <a:xfrm flipH="1">
            <a:off x="2743200" y="2341984"/>
            <a:ext cx="1026367" cy="709126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4" name="Google Shape;1364;p4"/>
          <p:cNvCxnSpPr/>
          <p:nvPr/>
        </p:nvCxnSpPr>
        <p:spPr>
          <a:xfrm>
            <a:off x="2743200" y="4534678"/>
            <a:ext cx="1026367" cy="709126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5" name="Google Shape;1365;p4"/>
          <p:cNvCxnSpPr/>
          <p:nvPr/>
        </p:nvCxnSpPr>
        <p:spPr>
          <a:xfrm>
            <a:off x="2957804" y="3760839"/>
            <a:ext cx="802433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6" name="Google Shape;1366;p4"/>
          <p:cNvSpPr txBox="1"/>
          <p:nvPr/>
        </p:nvSpPr>
        <p:spPr>
          <a:xfrm>
            <a:off x="3948474" y="1824110"/>
            <a:ext cx="5373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01</a:t>
            </a:r>
            <a:endParaRPr/>
          </a:p>
        </p:txBody>
      </p:sp>
      <p:sp>
        <p:nvSpPr>
          <p:cNvPr id="1367" name="Google Shape;1367;p4"/>
          <p:cNvSpPr txBox="1"/>
          <p:nvPr/>
        </p:nvSpPr>
        <p:spPr>
          <a:xfrm>
            <a:off x="3948474" y="3522281"/>
            <a:ext cx="5373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02</a:t>
            </a:r>
            <a:endParaRPr/>
          </a:p>
        </p:txBody>
      </p:sp>
      <p:sp>
        <p:nvSpPr>
          <p:cNvPr id="1368" name="Google Shape;1368;p4"/>
          <p:cNvSpPr txBox="1"/>
          <p:nvPr/>
        </p:nvSpPr>
        <p:spPr>
          <a:xfrm>
            <a:off x="3948474" y="5235904"/>
            <a:ext cx="5373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03</a:t>
            </a:r>
            <a:endParaRPr/>
          </a:p>
        </p:txBody>
      </p:sp>
      <p:sp>
        <p:nvSpPr>
          <p:cNvPr id="1369" name="Google Shape;1369;p4"/>
          <p:cNvSpPr txBox="1"/>
          <p:nvPr/>
        </p:nvSpPr>
        <p:spPr>
          <a:xfrm>
            <a:off x="8005438" y="2812617"/>
            <a:ext cx="3267528" cy="31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70" name="Google Shape;1370;p4"/>
          <p:cNvSpPr/>
          <p:nvPr/>
        </p:nvSpPr>
        <p:spPr>
          <a:xfrm>
            <a:off x="7130242" y="2107051"/>
            <a:ext cx="786580" cy="786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04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71" name="Google Shape;1371;p4"/>
          <p:cNvSpPr/>
          <p:nvPr/>
        </p:nvSpPr>
        <p:spPr>
          <a:xfrm>
            <a:off x="7130661" y="4089532"/>
            <a:ext cx="786580" cy="786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05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214339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5"/>
          <p:cNvSpPr/>
          <p:nvPr/>
        </p:nvSpPr>
        <p:spPr>
          <a:xfrm>
            <a:off x="6737665" y="3979673"/>
            <a:ext cx="4419836" cy="62672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Internal Processes &amp; Work center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1" name="Google Shape;1361;p5"/>
          <p:cNvSpPr/>
          <p:nvPr/>
        </p:nvSpPr>
        <p:spPr>
          <a:xfrm>
            <a:off x="898938" y="4881108"/>
            <a:ext cx="4419836" cy="62672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Inbound Process / Putaway Process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2" name="Google Shape;1362;p5"/>
          <p:cNvSpPr/>
          <p:nvPr/>
        </p:nvSpPr>
        <p:spPr>
          <a:xfrm>
            <a:off x="898938" y="3973960"/>
            <a:ext cx="4419836" cy="62672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ERP S4 - EWM Integration &amp; EWM Master data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3" name="Google Shape;1363;p5"/>
          <p:cNvSpPr/>
          <p:nvPr/>
        </p:nvSpPr>
        <p:spPr>
          <a:xfrm>
            <a:off x="489767" y="388490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4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4" name="Google Shape;1364;p5"/>
          <p:cNvSpPr/>
          <p:nvPr/>
        </p:nvSpPr>
        <p:spPr>
          <a:xfrm>
            <a:off x="489766" y="479776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5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5" name="Google Shape;1365;p5"/>
          <p:cNvSpPr/>
          <p:nvPr/>
        </p:nvSpPr>
        <p:spPr>
          <a:xfrm>
            <a:off x="6718618" y="3064764"/>
            <a:ext cx="4419836" cy="604221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6" name="Google Shape;1366;p5"/>
          <p:cNvSpPr/>
          <p:nvPr/>
        </p:nvSpPr>
        <p:spPr>
          <a:xfrm>
            <a:off x="6737665" y="2151903"/>
            <a:ext cx="4419836" cy="62672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Resource Management &amp; Warehouse Monitor</a:t>
            </a:r>
            <a:endParaRPr/>
          </a:p>
        </p:txBody>
      </p:sp>
      <p:sp>
        <p:nvSpPr>
          <p:cNvPr id="1367" name="Google Shape;1367;p5"/>
          <p:cNvSpPr/>
          <p:nvPr/>
        </p:nvSpPr>
        <p:spPr>
          <a:xfrm>
            <a:off x="6737665" y="1274473"/>
            <a:ext cx="4419836" cy="62672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HU Management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8" name="Google Shape;1368;p5"/>
          <p:cNvSpPr/>
          <p:nvPr/>
        </p:nvSpPr>
        <p:spPr>
          <a:xfrm>
            <a:off x="1031324" y="3096530"/>
            <a:ext cx="4287450" cy="507954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9" name="Google Shape;1369;p5"/>
          <p:cNvSpPr/>
          <p:nvPr/>
        </p:nvSpPr>
        <p:spPr>
          <a:xfrm>
            <a:off x="898938" y="2182199"/>
            <a:ext cx="4419836" cy="580864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0" name="Google Shape;1370;p5"/>
          <p:cNvSpPr/>
          <p:nvPr/>
        </p:nvSpPr>
        <p:spPr>
          <a:xfrm>
            <a:off x="898938" y="1268760"/>
            <a:ext cx="4419836" cy="62672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Overview of SAP EWM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1" name="Google Shape;1371;p5"/>
          <p:cNvSpPr/>
          <p:nvPr/>
        </p:nvSpPr>
        <p:spPr>
          <a:xfrm>
            <a:off x="489767" y="1146328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2" name="Google Shape;1372;p5"/>
          <p:cNvSpPr/>
          <p:nvPr/>
        </p:nvSpPr>
        <p:spPr>
          <a:xfrm>
            <a:off x="489768" y="205918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3" name="Google Shape;1373;p5"/>
          <p:cNvSpPr/>
          <p:nvPr/>
        </p:nvSpPr>
        <p:spPr>
          <a:xfrm>
            <a:off x="489767" y="297204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3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4" name="Google Shape;1374;p5"/>
          <p:cNvSpPr/>
          <p:nvPr/>
        </p:nvSpPr>
        <p:spPr>
          <a:xfrm>
            <a:off x="6279457" y="1146328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6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5" name="Google Shape;1375;p5"/>
          <p:cNvSpPr/>
          <p:nvPr/>
        </p:nvSpPr>
        <p:spPr>
          <a:xfrm>
            <a:off x="6279458" y="205918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7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6" name="Google Shape;1376;p5"/>
          <p:cNvSpPr/>
          <p:nvPr/>
        </p:nvSpPr>
        <p:spPr>
          <a:xfrm>
            <a:off x="6279457" y="297204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8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7" name="Google Shape;1377;p5"/>
          <p:cNvSpPr/>
          <p:nvPr/>
        </p:nvSpPr>
        <p:spPr>
          <a:xfrm>
            <a:off x="6279457" y="388490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9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8" name="Google Shape;1378;p5"/>
          <p:cNvSpPr/>
          <p:nvPr/>
        </p:nvSpPr>
        <p:spPr>
          <a:xfrm>
            <a:off x="6762790" y="4881108"/>
            <a:ext cx="4419836" cy="83056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Outbound Process / Stock Removal Process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9" name="Google Shape;1379;p5"/>
          <p:cNvSpPr/>
          <p:nvPr/>
        </p:nvSpPr>
        <p:spPr>
          <a:xfrm>
            <a:off x="6300388" y="4868227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10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0" name="Google Shape;1380;p5"/>
          <p:cNvSpPr txBox="1"/>
          <p:nvPr/>
        </p:nvSpPr>
        <p:spPr>
          <a:xfrm>
            <a:off x="117748" y="615517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www.anubhavtrainings.com</a:t>
            </a:r>
            <a:endParaRPr/>
          </a:p>
        </p:txBody>
      </p:sp>
      <p:sp>
        <p:nvSpPr>
          <p:cNvPr id="1381" name="Google Shape;1381;p5"/>
          <p:cNvSpPr txBox="1">
            <a:spLocks noGrp="1"/>
          </p:cNvSpPr>
          <p:nvPr>
            <p:ph type="title"/>
          </p:nvPr>
        </p:nvSpPr>
        <p:spPr>
          <a:xfrm>
            <a:off x="838199" y="297403"/>
            <a:ext cx="10512425" cy="71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600" b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Agenda (Overview of Course)</a:t>
            </a:r>
            <a:endParaRPr sz="3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2" name="Google Shape;1382;p5"/>
          <p:cNvSpPr txBox="1"/>
          <p:nvPr/>
        </p:nvSpPr>
        <p:spPr>
          <a:xfrm>
            <a:off x="1308125" y="2260725"/>
            <a:ext cx="3169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SAP EWM Business processes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3" name="Google Shape;1383;p5"/>
          <p:cNvSpPr txBox="1"/>
          <p:nvPr/>
        </p:nvSpPr>
        <p:spPr>
          <a:xfrm>
            <a:off x="7178014" y="3021697"/>
            <a:ext cx="3960300" cy="1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Packaging Specification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&amp; PPF Actionsc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4" name="Google Shape;1384;p5"/>
          <p:cNvSpPr txBox="1"/>
          <p:nvPr/>
        </p:nvSpPr>
        <p:spPr>
          <a:xfrm>
            <a:off x="1373225" y="3093138"/>
            <a:ext cx="534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SAP MM &amp; EWM Org Structure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6"/>
          <p:cNvSpPr/>
          <p:nvPr/>
        </p:nvSpPr>
        <p:spPr>
          <a:xfrm>
            <a:off x="6787208" y="3907671"/>
            <a:ext cx="4349549" cy="62672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0" name="Google Shape;1390;p6"/>
          <p:cNvSpPr/>
          <p:nvPr/>
        </p:nvSpPr>
        <p:spPr>
          <a:xfrm>
            <a:off x="898938" y="4881108"/>
            <a:ext cx="4419836" cy="62672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LOSC (Layout Oriented Storage control)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1" name="Google Shape;1391;p6"/>
          <p:cNvSpPr/>
          <p:nvPr/>
        </p:nvSpPr>
        <p:spPr>
          <a:xfrm>
            <a:off x="1050371" y="3938462"/>
            <a:ext cx="4419836" cy="62672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2" name="Google Shape;1392;p6"/>
          <p:cNvSpPr/>
          <p:nvPr/>
        </p:nvSpPr>
        <p:spPr>
          <a:xfrm>
            <a:off x="489767" y="388490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14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3" name="Google Shape;1393;p6"/>
          <p:cNvSpPr/>
          <p:nvPr/>
        </p:nvSpPr>
        <p:spPr>
          <a:xfrm>
            <a:off x="489766" y="479776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15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4" name="Google Shape;1394;p6"/>
          <p:cNvSpPr/>
          <p:nvPr/>
        </p:nvSpPr>
        <p:spPr>
          <a:xfrm>
            <a:off x="6718618" y="3064764"/>
            <a:ext cx="4419836" cy="604221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5" name="Google Shape;1395;p6"/>
          <p:cNvSpPr/>
          <p:nvPr/>
        </p:nvSpPr>
        <p:spPr>
          <a:xfrm>
            <a:off x="6807952" y="2134136"/>
            <a:ext cx="4419836" cy="715964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6" name="Google Shape;1396;p6"/>
          <p:cNvSpPr/>
          <p:nvPr/>
        </p:nvSpPr>
        <p:spPr>
          <a:xfrm>
            <a:off x="6737665" y="1274473"/>
            <a:ext cx="4419836" cy="62672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Yard Management</a:t>
            </a:r>
            <a:endParaRPr/>
          </a:p>
        </p:txBody>
      </p:sp>
      <p:sp>
        <p:nvSpPr>
          <p:cNvPr id="1397" name="Google Shape;1397;p6"/>
          <p:cNvSpPr/>
          <p:nvPr/>
        </p:nvSpPr>
        <p:spPr>
          <a:xfrm>
            <a:off x="1184258" y="3097175"/>
            <a:ext cx="4287450" cy="507954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8" name="Google Shape;1398;p6"/>
          <p:cNvSpPr/>
          <p:nvPr/>
        </p:nvSpPr>
        <p:spPr>
          <a:xfrm>
            <a:off x="961336" y="2142527"/>
            <a:ext cx="4419836" cy="596938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9" name="Google Shape;1399;p6"/>
          <p:cNvSpPr/>
          <p:nvPr/>
        </p:nvSpPr>
        <p:spPr>
          <a:xfrm>
            <a:off x="898938" y="1268760"/>
            <a:ext cx="4419836" cy="62672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WOCR &amp; Wave Management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0" name="Google Shape;1400;p6"/>
          <p:cNvSpPr/>
          <p:nvPr/>
        </p:nvSpPr>
        <p:spPr>
          <a:xfrm>
            <a:off x="489767" y="1146328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11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1" name="Google Shape;1401;p6"/>
          <p:cNvSpPr/>
          <p:nvPr/>
        </p:nvSpPr>
        <p:spPr>
          <a:xfrm>
            <a:off x="489768" y="205918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12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2" name="Google Shape;1402;p6"/>
          <p:cNvSpPr/>
          <p:nvPr/>
        </p:nvSpPr>
        <p:spPr>
          <a:xfrm>
            <a:off x="489767" y="297204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13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3" name="Google Shape;1403;p6"/>
          <p:cNvSpPr/>
          <p:nvPr/>
        </p:nvSpPr>
        <p:spPr>
          <a:xfrm>
            <a:off x="6279457" y="1146328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16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4" name="Google Shape;1404;p6"/>
          <p:cNvSpPr/>
          <p:nvPr/>
        </p:nvSpPr>
        <p:spPr>
          <a:xfrm>
            <a:off x="6279458" y="205918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17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5" name="Google Shape;1405;p6"/>
          <p:cNvSpPr/>
          <p:nvPr/>
        </p:nvSpPr>
        <p:spPr>
          <a:xfrm>
            <a:off x="6279457" y="297204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18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6" name="Google Shape;1406;p6"/>
          <p:cNvSpPr/>
          <p:nvPr/>
        </p:nvSpPr>
        <p:spPr>
          <a:xfrm>
            <a:off x="6238428" y="388490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19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7" name="Google Shape;1407;p6"/>
          <p:cNvSpPr/>
          <p:nvPr/>
        </p:nvSpPr>
        <p:spPr>
          <a:xfrm>
            <a:off x="6752555" y="4955750"/>
            <a:ext cx="4419836" cy="636266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8" name="Google Shape;1408;p6"/>
          <p:cNvSpPr/>
          <p:nvPr/>
        </p:nvSpPr>
        <p:spPr>
          <a:xfrm>
            <a:off x="6300388" y="4868227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20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9" name="Google Shape;1409;p6"/>
          <p:cNvSpPr txBox="1"/>
          <p:nvPr/>
        </p:nvSpPr>
        <p:spPr>
          <a:xfrm>
            <a:off x="117748" y="615517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www.anubhavtrainings.com</a:t>
            </a:r>
            <a:endParaRPr/>
          </a:p>
        </p:txBody>
      </p:sp>
      <p:sp>
        <p:nvSpPr>
          <p:cNvPr id="1410" name="Google Shape;1410;p6"/>
          <p:cNvSpPr txBox="1">
            <a:spLocks noGrp="1"/>
          </p:cNvSpPr>
          <p:nvPr>
            <p:ph type="title"/>
          </p:nvPr>
        </p:nvSpPr>
        <p:spPr>
          <a:xfrm>
            <a:off x="898938" y="318668"/>
            <a:ext cx="10512425" cy="71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600" b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Agenda (Overview of Course)</a:t>
            </a:r>
            <a:endParaRPr sz="3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1" name="Google Shape;1411;p6"/>
          <p:cNvSpPr txBox="1"/>
          <p:nvPr/>
        </p:nvSpPr>
        <p:spPr>
          <a:xfrm>
            <a:off x="1306422" y="3156968"/>
            <a:ext cx="337239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ST Type controls &amp; Mass upload 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2" name="Google Shape;1412;p6"/>
          <p:cNvSpPr txBox="1"/>
          <p:nvPr/>
        </p:nvSpPr>
        <p:spPr>
          <a:xfrm>
            <a:off x="7178014" y="3021697"/>
            <a:ext cx="39604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3" name="Google Shape;1413;p6"/>
          <p:cNvSpPr/>
          <p:nvPr/>
        </p:nvSpPr>
        <p:spPr>
          <a:xfrm>
            <a:off x="1244144" y="4051768"/>
            <a:ext cx="41676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POSC (Process Oriented Storage control)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4" name="Google Shape;1414;p6"/>
          <p:cNvSpPr txBox="1"/>
          <p:nvPr/>
        </p:nvSpPr>
        <p:spPr>
          <a:xfrm>
            <a:off x="7097803" y="2203834"/>
            <a:ext cx="35178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VAS (Value added serviceNumber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Managements)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5" name="Google Shape;1415;p6"/>
          <p:cNvSpPr txBox="1"/>
          <p:nvPr/>
        </p:nvSpPr>
        <p:spPr>
          <a:xfrm>
            <a:off x="7159300" y="3070768"/>
            <a:ext cx="2899705" cy="66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Batch Management in EWM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&amp; Exception Codes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6" name="Google Shape;1416;p6"/>
          <p:cNvSpPr txBox="1"/>
          <p:nvPr/>
        </p:nvSpPr>
        <p:spPr>
          <a:xfrm>
            <a:off x="7187489" y="4955750"/>
            <a:ext cx="354898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Transfer Posting from ERP side to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side &amp; EWM to ERP side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7" name="Google Shape;1417;p6"/>
          <p:cNvSpPr txBox="1"/>
          <p:nvPr/>
        </p:nvSpPr>
        <p:spPr>
          <a:xfrm>
            <a:off x="7242332" y="3973926"/>
            <a:ext cx="158229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Cross Docking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8" name="Google Shape;1418;p6"/>
          <p:cNvSpPr txBox="1"/>
          <p:nvPr/>
        </p:nvSpPr>
        <p:spPr>
          <a:xfrm>
            <a:off x="1440441" y="2228816"/>
            <a:ext cx="2006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Physical Inventory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range Red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range Red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31</Slides>
  <Notes>31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Office Theme</vt:lpstr>
      <vt:lpstr>Office Theme</vt:lpstr>
      <vt:lpstr>SAP EWM  EXTENDED WAREHOUSE MANAGEMENT TRAINING</vt:lpstr>
      <vt:lpstr>PowerPoint Presentation</vt:lpstr>
      <vt:lpstr>PowerPoint Presentation</vt:lpstr>
      <vt:lpstr>PowerPoint Presentation</vt:lpstr>
      <vt:lpstr>Overview of SAP EWM </vt:lpstr>
      <vt:lpstr>PowerPoint Presentation</vt:lpstr>
      <vt:lpstr>Overview of SAP EWM </vt:lpstr>
      <vt:lpstr>Agenda (Overview of Course)</vt:lpstr>
      <vt:lpstr>Agenda (Overview of Course)</vt:lpstr>
      <vt:lpstr>Agenda (Overview of Course)</vt:lpstr>
      <vt:lpstr>PowerPoint Presentation</vt:lpstr>
      <vt:lpstr>How is it different from WM</vt:lpstr>
      <vt:lpstr>Key Features</vt:lpstr>
      <vt:lpstr>Deployment option</vt:lpstr>
      <vt:lpstr>Difference between decentralized &amp; embedded</vt:lpstr>
      <vt:lpstr>CIF</vt:lpstr>
      <vt:lpstr>Org Structure</vt:lpstr>
      <vt:lpstr>How does a warehouse looks in EWM</vt:lpstr>
      <vt:lpstr>High Rack Warehouse</vt:lpstr>
      <vt:lpstr>Open Warehouse</vt:lpstr>
      <vt:lpstr>Warehouse Activities</vt:lpstr>
      <vt:lpstr>Inbound Process</vt:lpstr>
      <vt:lpstr>Inbound Cycle</vt:lpstr>
      <vt:lpstr>Outbound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EWM  EXTENDED WAREHOUSE MANAGEMENT TRAINING</dc:title>
  <dc:creator>Julian</dc:creator>
  <cp:revision>12</cp:revision>
  <dcterms:created xsi:type="dcterms:W3CDTF">2013-09-12T13:05:01Z</dcterms:created>
  <dcterms:modified xsi:type="dcterms:W3CDTF">2023-08-06T14:05:26Z</dcterms:modified>
</cp:coreProperties>
</file>